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22"/>
  </p:notesMasterIdLst>
  <p:sldIdLst>
    <p:sldId id="256" r:id="rId2"/>
    <p:sldId id="258" r:id="rId3"/>
    <p:sldId id="261" r:id="rId4"/>
    <p:sldId id="293" r:id="rId5"/>
    <p:sldId id="294" r:id="rId6"/>
    <p:sldId id="295" r:id="rId7"/>
    <p:sldId id="296" r:id="rId8"/>
    <p:sldId id="297" r:id="rId9"/>
    <p:sldId id="298" r:id="rId10"/>
    <p:sldId id="299" r:id="rId11"/>
    <p:sldId id="300" r:id="rId12"/>
    <p:sldId id="303" r:id="rId13"/>
    <p:sldId id="302" r:id="rId14"/>
    <p:sldId id="307" r:id="rId15"/>
    <p:sldId id="308" r:id="rId16"/>
    <p:sldId id="301" r:id="rId17"/>
    <p:sldId id="304" r:id="rId18"/>
    <p:sldId id="305" r:id="rId19"/>
    <p:sldId id="306" r:id="rId20"/>
    <p:sldId id="278" r:id="rId21"/>
  </p:sldIdLst>
  <p:sldSz cx="9144000" cy="5143500" type="screen16x9"/>
  <p:notesSz cx="6858000" cy="9144000"/>
  <p:embeddedFontLst>
    <p:embeddedFont>
      <p:font typeface="Fredoka One" panose="02000000000000000000" pitchFamily="2" charset="0"/>
      <p:regular r:id="rId23"/>
    </p:embeddedFont>
    <p:embeddedFont>
      <p:font typeface="Orbitron" panose="020B0604020202020204" charset="0"/>
      <p:regular r:id="rId24"/>
      <p:bold r:id="rId25"/>
    </p:embeddedFont>
    <p:embeddedFont>
      <p:font typeface="Palanquin Dark" panose="020B0604020202020204" charset="0"/>
      <p:regular r:id="rId26"/>
      <p:bold r:id="rId27"/>
    </p:embeddedFont>
    <p:embeddedFont>
      <p:font typeface="Roboto" panose="02000000000000000000" pitchFamily="2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012741F-4029-4DA2-8E4D-B9A38985CFA0}">
  <a:tblStyle styleId="{7012741F-4029-4DA2-8E4D-B9A38985CFA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99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Google Shape;825;g8794a74c9d_0_24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6" name="Google Shape;826;g8794a74c9d_0_24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9">
          <a:extLst>
            <a:ext uri="{FF2B5EF4-FFF2-40B4-BE49-F238E27FC236}">
              <a16:creationId xmlns:a16="http://schemas.microsoft.com/office/drawing/2014/main" id="{E9A15962-E04E-B493-8AE9-5CE24DA557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gc6ac5e8787_1_417:notes">
            <a:extLst>
              <a:ext uri="{FF2B5EF4-FFF2-40B4-BE49-F238E27FC236}">
                <a16:creationId xmlns:a16="http://schemas.microsoft.com/office/drawing/2014/main" id="{2D2705EC-B5E8-DBBA-99A4-ACA28889983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1" name="Google Shape;861;gc6ac5e8787_1_417:notes">
            <a:extLst>
              <a:ext uri="{FF2B5EF4-FFF2-40B4-BE49-F238E27FC236}">
                <a16:creationId xmlns:a16="http://schemas.microsoft.com/office/drawing/2014/main" id="{7C2B9D45-20BB-ABE0-3C3B-A42734D5A54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49070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2">
          <a:extLst>
            <a:ext uri="{FF2B5EF4-FFF2-40B4-BE49-F238E27FC236}">
              <a16:creationId xmlns:a16="http://schemas.microsoft.com/office/drawing/2014/main" id="{12D9C3E8-1507-A938-AE18-88F8162704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g10facb75130_0_637:notes">
            <a:extLst>
              <a:ext uri="{FF2B5EF4-FFF2-40B4-BE49-F238E27FC236}">
                <a16:creationId xmlns:a16="http://schemas.microsoft.com/office/drawing/2014/main" id="{241B8A5F-1B75-3DB9-C23C-0575553C2FD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4" name="Google Shape;934;g10facb75130_0_637:notes">
            <a:extLst>
              <a:ext uri="{FF2B5EF4-FFF2-40B4-BE49-F238E27FC236}">
                <a16:creationId xmlns:a16="http://schemas.microsoft.com/office/drawing/2014/main" id="{FD90ED2F-DEA7-0489-E5E7-A4A272E2A84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20857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6">
          <a:extLst>
            <a:ext uri="{FF2B5EF4-FFF2-40B4-BE49-F238E27FC236}">
              <a16:creationId xmlns:a16="http://schemas.microsoft.com/office/drawing/2014/main" id="{068E15E8-EBEE-69F5-0AC0-908ADE4C39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g10facb75130_0_536:notes">
            <a:extLst>
              <a:ext uri="{FF2B5EF4-FFF2-40B4-BE49-F238E27FC236}">
                <a16:creationId xmlns:a16="http://schemas.microsoft.com/office/drawing/2014/main" id="{809C7546-191B-C1EA-C4A2-CD984EA44FB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8" name="Google Shape;948;g10facb75130_0_536:notes">
            <a:extLst>
              <a:ext uri="{FF2B5EF4-FFF2-40B4-BE49-F238E27FC236}">
                <a16:creationId xmlns:a16="http://schemas.microsoft.com/office/drawing/2014/main" id="{3D0A6CFC-EFF5-659F-6277-5C86CA5541F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21934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1">
          <a:extLst>
            <a:ext uri="{FF2B5EF4-FFF2-40B4-BE49-F238E27FC236}">
              <a16:creationId xmlns:a16="http://schemas.microsoft.com/office/drawing/2014/main" id="{8B7F17B9-03BF-E329-6986-3CC8047077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g10facb75130_0_480:notes">
            <a:extLst>
              <a:ext uri="{FF2B5EF4-FFF2-40B4-BE49-F238E27FC236}">
                <a16:creationId xmlns:a16="http://schemas.microsoft.com/office/drawing/2014/main" id="{74F7F2AC-E397-2811-F1CF-72E2A285AA0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3" name="Google Shape;883;g10facb75130_0_480:notes">
            <a:extLst>
              <a:ext uri="{FF2B5EF4-FFF2-40B4-BE49-F238E27FC236}">
                <a16:creationId xmlns:a16="http://schemas.microsoft.com/office/drawing/2014/main" id="{D7F1C5E8-8F90-464A-2E31-315FF04C5B0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84717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9">
          <a:extLst>
            <a:ext uri="{FF2B5EF4-FFF2-40B4-BE49-F238E27FC236}">
              <a16:creationId xmlns:a16="http://schemas.microsoft.com/office/drawing/2014/main" id="{E9D3CBCF-0997-832B-767A-7174B43F32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gc6ac5e8787_1_417:notes">
            <a:extLst>
              <a:ext uri="{FF2B5EF4-FFF2-40B4-BE49-F238E27FC236}">
                <a16:creationId xmlns:a16="http://schemas.microsoft.com/office/drawing/2014/main" id="{0E75D3A5-558F-BD4F-45FB-348C1A454ED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1" name="Google Shape;861;gc6ac5e8787_1_417:notes">
            <a:extLst>
              <a:ext uri="{FF2B5EF4-FFF2-40B4-BE49-F238E27FC236}">
                <a16:creationId xmlns:a16="http://schemas.microsoft.com/office/drawing/2014/main" id="{682562E9-1093-6497-76EA-358ABDAA257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941546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9">
          <a:extLst>
            <a:ext uri="{FF2B5EF4-FFF2-40B4-BE49-F238E27FC236}">
              <a16:creationId xmlns:a16="http://schemas.microsoft.com/office/drawing/2014/main" id="{39039B16-E22C-1EC2-0E45-7C30ED4FF2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gc6ac5e8787_1_417:notes">
            <a:extLst>
              <a:ext uri="{FF2B5EF4-FFF2-40B4-BE49-F238E27FC236}">
                <a16:creationId xmlns:a16="http://schemas.microsoft.com/office/drawing/2014/main" id="{97183633-90B1-1A94-EA31-A4FFA4E0FB5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1" name="Google Shape;861;gc6ac5e8787_1_417:notes">
            <a:extLst>
              <a:ext uri="{FF2B5EF4-FFF2-40B4-BE49-F238E27FC236}">
                <a16:creationId xmlns:a16="http://schemas.microsoft.com/office/drawing/2014/main" id="{F4069582-AAEA-9D64-A740-19D859CB18C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35522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9">
          <a:extLst>
            <a:ext uri="{FF2B5EF4-FFF2-40B4-BE49-F238E27FC236}">
              <a16:creationId xmlns:a16="http://schemas.microsoft.com/office/drawing/2014/main" id="{89F7B119-C95B-71B0-E9A9-2AE6704C30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0" name="Google Shape;1210;g10facb75130_0_520:notes">
            <a:extLst>
              <a:ext uri="{FF2B5EF4-FFF2-40B4-BE49-F238E27FC236}">
                <a16:creationId xmlns:a16="http://schemas.microsoft.com/office/drawing/2014/main" id="{F1C6791C-7496-869B-6D03-64093AFCC4C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1" name="Google Shape;1211;g10facb75130_0_520:notes">
            <a:extLst>
              <a:ext uri="{FF2B5EF4-FFF2-40B4-BE49-F238E27FC236}">
                <a16:creationId xmlns:a16="http://schemas.microsoft.com/office/drawing/2014/main" id="{2C1CD809-B73B-987B-1239-615FA4D25B6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20957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9">
          <a:extLst>
            <a:ext uri="{FF2B5EF4-FFF2-40B4-BE49-F238E27FC236}">
              <a16:creationId xmlns:a16="http://schemas.microsoft.com/office/drawing/2014/main" id="{046F6DC3-ED0F-BA1E-46D1-6DB322D2B8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0" name="Google Shape;1210;g10facb75130_0_520:notes">
            <a:extLst>
              <a:ext uri="{FF2B5EF4-FFF2-40B4-BE49-F238E27FC236}">
                <a16:creationId xmlns:a16="http://schemas.microsoft.com/office/drawing/2014/main" id="{878BEB7C-933A-B983-5151-676DD79825E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1" name="Google Shape;1211;g10facb75130_0_520:notes">
            <a:extLst>
              <a:ext uri="{FF2B5EF4-FFF2-40B4-BE49-F238E27FC236}">
                <a16:creationId xmlns:a16="http://schemas.microsoft.com/office/drawing/2014/main" id="{49689DD2-75C4-C91B-CE27-BC9169FE3F5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984279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9">
          <a:extLst>
            <a:ext uri="{FF2B5EF4-FFF2-40B4-BE49-F238E27FC236}">
              <a16:creationId xmlns:a16="http://schemas.microsoft.com/office/drawing/2014/main" id="{4200E5F7-8827-13D9-E0FB-069D1CD011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0" name="Google Shape;1210;g10facb75130_0_520:notes">
            <a:extLst>
              <a:ext uri="{FF2B5EF4-FFF2-40B4-BE49-F238E27FC236}">
                <a16:creationId xmlns:a16="http://schemas.microsoft.com/office/drawing/2014/main" id="{2242B996-FF8B-64F9-B404-437925DCAC2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1" name="Google Shape;1211;g10facb75130_0_520:notes">
            <a:extLst>
              <a:ext uri="{FF2B5EF4-FFF2-40B4-BE49-F238E27FC236}">
                <a16:creationId xmlns:a16="http://schemas.microsoft.com/office/drawing/2014/main" id="{43CEAE40-E865-C964-C55A-F48E96CA2AC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134748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9">
          <a:extLst>
            <a:ext uri="{FF2B5EF4-FFF2-40B4-BE49-F238E27FC236}">
              <a16:creationId xmlns:a16="http://schemas.microsoft.com/office/drawing/2014/main" id="{6D940E21-D7B6-2D71-7EE5-1D6B78853E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0" name="Google Shape;1210;g10facb75130_0_520:notes">
            <a:extLst>
              <a:ext uri="{FF2B5EF4-FFF2-40B4-BE49-F238E27FC236}">
                <a16:creationId xmlns:a16="http://schemas.microsoft.com/office/drawing/2014/main" id="{9D5641C3-FB93-0243-E361-86B0B15C1F2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1" name="Google Shape;1211;g10facb75130_0_520:notes">
            <a:extLst>
              <a:ext uri="{FF2B5EF4-FFF2-40B4-BE49-F238E27FC236}">
                <a16:creationId xmlns:a16="http://schemas.microsoft.com/office/drawing/2014/main" id="{00DF8159-C93A-35F7-E11F-EFD4736C0C6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95849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gc6ac5e8787_1_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4" name="Google Shape;844;gc6ac5e8787_1_1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6" name="Google Shape;1216;g10facb75130_0_18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7" name="Google Shape;1217;g10facb75130_0_18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g10facb75130_0_4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3" name="Google Shape;883;g10facb75130_0_4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9">
          <a:extLst>
            <a:ext uri="{FF2B5EF4-FFF2-40B4-BE49-F238E27FC236}">
              <a16:creationId xmlns:a16="http://schemas.microsoft.com/office/drawing/2014/main" id="{D8E98C5F-B066-933F-D3A0-F76EC998D3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gc6ac5e8787_1_417:notes">
            <a:extLst>
              <a:ext uri="{FF2B5EF4-FFF2-40B4-BE49-F238E27FC236}">
                <a16:creationId xmlns:a16="http://schemas.microsoft.com/office/drawing/2014/main" id="{8B120413-D0F1-BE56-DF79-AD5927FEB38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1" name="Google Shape;861;gc6ac5e8787_1_417:notes">
            <a:extLst>
              <a:ext uri="{FF2B5EF4-FFF2-40B4-BE49-F238E27FC236}">
                <a16:creationId xmlns:a16="http://schemas.microsoft.com/office/drawing/2014/main" id="{FD644FC7-B16D-B848-BF32-92271A710A7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40176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4">
          <a:extLst>
            <a:ext uri="{FF2B5EF4-FFF2-40B4-BE49-F238E27FC236}">
              <a16:creationId xmlns:a16="http://schemas.microsoft.com/office/drawing/2014/main" id="{16180221-8323-AE72-F8BB-5BAE9E4710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5" name="Google Shape;1135;g10facb75130_0_1009:notes">
            <a:extLst>
              <a:ext uri="{FF2B5EF4-FFF2-40B4-BE49-F238E27FC236}">
                <a16:creationId xmlns:a16="http://schemas.microsoft.com/office/drawing/2014/main" id="{F35BE6CA-D5AE-E78B-9AF9-A67C9DC23C5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6" name="Google Shape;1136;g10facb75130_0_1009:notes">
            <a:extLst>
              <a:ext uri="{FF2B5EF4-FFF2-40B4-BE49-F238E27FC236}">
                <a16:creationId xmlns:a16="http://schemas.microsoft.com/office/drawing/2014/main" id="{CCBB7863-BC52-AC09-0A69-CBDD303D27E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66623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2">
          <a:extLst>
            <a:ext uri="{FF2B5EF4-FFF2-40B4-BE49-F238E27FC236}">
              <a16:creationId xmlns:a16="http://schemas.microsoft.com/office/drawing/2014/main" id="{02C52E04-130B-5908-F195-44F39F0B39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g10facb75130_0_637:notes">
            <a:extLst>
              <a:ext uri="{FF2B5EF4-FFF2-40B4-BE49-F238E27FC236}">
                <a16:creationId xmlns:a16="http://schemas.microsoft.com/office/drawing/2014/main" id="{A605D94D-A038-31B5-D9A1-6A8D71E7D86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4" name="Google Shape;934;g10facb75130_0_637:notes">
            <a:extLst>
              <a:ext uri="{FF2B5EF4-FFF2-40B4-BE49-F238E27FC236}">
                <a16:creationId xmlns:a16="http://schemas.microsoft.com/office/drawing/2014/main" id="{014AFB4F-449A-2706-0A91-A5B00C47E38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8699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1">
          <a:extLst>
            <a:ext uri="{FF2B5EF4-FFF2-40B4-BE49-F238E27FC236}">
              <a16:creationId xmlns:a16="http://schemas.microsoft.com/office/drawing/2014/main" id="{A2E19A3D-00F9-E784-0EBF-F75EEE88F1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g10facb75130_0_480:notes">
            <a:extLst>
              <a:ext uri="{FF2B5EF4-FFF2-40B4-BE49-F238E27FC236}">
                <a16:creationId xmlns:a16="http://schemas.microsoft.com/office/drawing/2014/main" id="{750BE32A-0B99-09CC-26F0-04CEE0AD20E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3" name="Google Shape;883;g10facb75130_0_480:notes">
            <a:extLst>
              <a:ext uri="{FF2B5EF4-FFF2-40B4-BE49-F238E27FC236}">
                <a16:creationId xmlns:a16="http://schemas.microsoft.com/office/drawing/2014/main" id="{4D25E454-987E-1BF1-3AF5-84365E2B88B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36066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9">
          <a:extLst>
            <a:ext uri="{FF2B5EF4-FFF2-40B4-BE49-F238E27FC236}">
              <a16:creationId xmlns:a16="http://schemas.microsoft.com/office/drawing/2014/main" id="{B23574A0-E4D1-3FEC-7445-8D1A1903AA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gc6ac5e8787_1_417:notes">
            <a:extLst>
              <a:ext uri="{FF2B5EF4-FFF2-40B4-BE49-F238E27FC236}">
                <a16:creationId xmlns:a16="http://schemas.microsoft.com/office/drawing/2014/main" id="{16CC193E-1897-26AD-5B31-6FDE1207130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1" name="Google Shape;861;gc6ac5e8787_1_417:notes">
            <a:extLst>
              <a:ext uri="{FF2B5EF4-FFF2-40B4-BE49-F238E27FC236}">
                <a16:creationId xmlns:a16="http://schemas.microsoft.com/office/drawing/2014/main" id="{7B976120-E2F0-E9CC-F5F3-616CE589E50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669029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2">
          <a:extLst>
            <a:ext uri="{FF2B5EF4-FFF2-40B4-BE49-F238E27FC236}">
              <a16:creationId xmlns:a16="http://schemas.microsoft.com/office/drawing/2014/main" id="{AC3E7A90-3A53-06FE-5C0E-C80A8091D5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g10facb75130_0_637:notes">
            <a:extLst>
              <a:ext uri="{FF2B5EF4-FFF2-40B4-BE49-F238E27FC236}">
                <a16:creationId xmlns:a16="http://schemas.microsoft.com/office/drawing/2014/main" id="{95528201-9978-5A88-9014-21150359131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4" name="Google Shape;934;g10facb75130_0_637:notes">
            <a:extLst>
              <a:ext uri="{FF2B5EF4-FFF2-40B4-BE49-F238E27FC236}">
                <a16:creationId xmlns:a16="http://schemas.microsoft.com/office/drawing/2014/main" id="{3E91BA5E-6FF4-924E-23AC-64FF39B0D42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5224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1901322" y="-611430"/>
            <a:ext cx="4544211" cy="4516379"/>
            <a:chOff x="-1901322" y="-611430"/>
            <a:chExt cx="4544211" cy="4516379"/>
          </a:xfrm>
        </p:grpSpPr>
        <p:sp>
          <p:nvSpPr>
            <p:cNvPr id="10" name="Google Shape;10;p2"/>
            <p:cNvSpPr/>
            <p:nvPr/>
          </p:nvSpPr>
          <p:spPr>
            <a:xfrm>
              <a:off x="-1901322" y="1923004"/>
              <a:ext cx="2552990" cy="1507257"/>
            </a:xfrm>
            <a:custGeom>
              <a:avLst/>
              <a:gdLst/>
              <a:ahLst/>
              <a:cxnLst/>
              <a:rect l="l" t="t" r="r" b="b"/>
              <a:pathLst>
                <a:path w="17209" h="10160" extrusionOk="0">
                  <a:moveTo>
                    <a:pt x="13158" y="0"/>
                  </a:moveTo>
                  <a:lnTo>
                    <a:pt x="9820" y="3343"/>
                  </a:lnTo>
                  <a:lnTo>
                    <a:pt x="6778" y="3343"/>
                  </a:lnTo>
                  <a:lnTo>
                    <a:pt x="1" y="10119"/>
                  </a:lnTo>
                  <a:lnTo>
                    <a:pt x="6353" y="10159"/>
                  </a:lnTo>
                  <a:lnTo>
                    <a:pt x="8319" y="8198"/>
                  </a:lnTo>
                  <a:lnTo>
                    <a:pt x="9015" y="8198"/>
                  </a:lnTo>
                  <a:lnTo>
                    <a:pt x="172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-929521" y="-366300"/>
              <a:ext cx="3031815" cy="2004573"/>
            </a:xfrm>
            <a:custGeom>
              <a:avLst/>
              <a:gdLst/>
              <a:ahLst/>
              <a:cxnLst/>
              <a:rect l="l" t="t" r="r" b="b"/>
              <a:pathLst>
                <a:path w="24054" h="15904" extrusionOk="0">
                  <a:moveTo>
                    <a:pt x="17228" y="0"/>
                  </a:moveTo>
                  <a:lnTo>
                    <a:pt x="9955" y="7274"/>
                  </a:lnTo>
                  <a:lnTo>
                    <a:pt x="6725" y="7274"/>
                  </a:lnTo>
                  <a:lnTo>
                    <a:pt x="2610" y="11384"/>
                  </a:lnTo>
                  <a:lnTo>
                    <a:pt x="2610" y="13298"/>
                  </a:lnTo>
                  <a:lnTo>
                    <a:pt x="0" y="15904"/>
                  </a:lnTo>
                  <a:lnTo>
                    <a:pt x="7093" y="15904"/>
                  </a:lnTo>
                  <a:lnTo>
                    <a:pt x="12993" y="10003"/>
                  </a:lnTo>
                  <a:lnTo>
                    <a:pt x="15207" y="10003"/>
                  </a:lnTo>
                  <a:lnTo>
                    <a:pt x="19494" y="5716"/>
                  </a:lnTo>
                  <a:lnTo>
                    <a:pt x="19494" y="4560"/>
                  </a:lnTo>
                  <a:lnTo>
                    <a:pt x="240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" name="Google Shape;12;p2"/>
            <p:cNvGrpSpPr/>
            <p:nvPr/>
          </p:nvGrpSpPr>
          <p:grpSpPr>
            <a:xfrm>
              <a:off x="1841214" y="348501"/>
              <a:ext cx="801675" cy="397824"/>
              <a:chOff x="1622300" y="2291700"/>
              <a:chExt cx="118800" cy="58950"/>
            </a:xfrm>
          </p:grpSpPr>
          <p:sp>
            <p:nvSpPr>
              <p:cNvPr id="13" name="Google Shape;13;p2"/>
              <p:cNvSpPr/>
              <p:nvPr/>
            </p:nvSpPr>
            <p:spPr>
              <a:xfrm>
                <a:off x="1672825" y="2291800"/>
                <a:ext cx="17950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713" extrusionOk="0">
                    <a:moveTo>
                      <a:pt x="101" y="0"/>
                    </a:moveTo>
                    <a:lnTo>
                      <a:pt x="1" y="96"/>
                    </a:lnTo>
                    <a:lnTo>
                      <a:pt x="621" y="713"/>
                    </a:lnTo>
                    <a:lnTo>
                      <a:pt x="717" y="617"/>
                    </a:lnTo>
                    <a:lnTo>
                      <a:pt x="1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1672825" y="2291700"/>
                <a:ext cx="17950" cy="179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717" extrusionOk="0">
                    <a:moveTo>
                      <a:pt x="621" y="0"/>
                    </a:moveTo>
                    <a:lnTo>
                      <a:pt x="1" y="621"/>
                    </a:lnTo>
                    <a:lnTo>
                      <a:pt x="101" y="717"/>
                    </a:lnTo>
                    <a:lnTo>
                      <a:pt x="717" y="100"/>
                    </a:lnTo>
                    <a:lnTo>
                      <a:pt x="62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1723150" y="2291700"/>
                <a:ext cx="17950" cy="179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717" extrusionOk="0">
                    <a:moveTo>
                      <a:pt x="97" y="0"/>
                    </a:moveTo>
                    <a:lnTo>
                      <a:pt x="1" y="100"/>
                    </a:lnTo>
                    <a:lnTo>
                      <a:pt x="617" y="717"/>
                    </a:lnTo>
                    <a:lnTo>
                      <a:pt x="718" y="621"/>
                    </a:lnTo>
                    <a:lnTo>
                      <a:pt x="9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1723150" y="2291700"/>
                <a:ext cx="17950" cy="179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717" extrusionOk="0">
                    <a:moveTo>
                      <a:pt x="617" y="0"/>
                    </a:moveTo>
                    <a:lnTo>
                      <a:pt x="1" y="621"/>
                    </a:lnTo>
                    <a:lnTo>
                      <a:pt x="101" y="717"/>
                    </a:lnTo>
                    <a:lnTo>
                      <a:pt x="718" y="100"/>
                    </a:lnTo>
                    <a:lnTo>
                      <a:pt x="61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1622300" y="2332725"/>
                <a:ext cx="17825" cy="17925"/>
              </a:xfrm>
              <a:custGeom>
                <a:avLst/>
                <a:gdLst/>
                <a:ahLst/>
                <a:cxnLst/>
                <a:rect l="l" t="t" r="r" b="b"/>
                <a:pathLst>
                  <a:path w="713" h="717" extrusionOk="0">
                    <a:moveTo>
                      <a:pt x="96" y="0"/>
                    </a:moveTo>
                    <a:lnTo>
                      <a:pt x="0" y="96"/>
                    </a:lnTo>
                    <a:lnTo>
                      <a:pt x="617" y="717"/>
                    </a:lnTo>
                    <a:lnTo>
                      <a:pt x="713" y="617"/>
                    </a:lnTo>
                    <a:lnTo>
                      <a:pt x="9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1622300" y="2332725"/>
                <a:ext cx="17825" cy="17925"/>
              </a:xfrm>
              <a:custGeom>
                <a:avLst/>
                <a:gdLst/>
                <a:ahLst/>
                <a:cxnLst/>
                <a:rect l="l" t="t" r="r" b="b"/>
                <a:pathLst>
                  <a:path w="713" h="717" extrusionOk="0">
                    <a:moveTo>
                      <a:pt x="617" y="0"/>
                    </a:moveTo>
                    <a:lnTo>
                      <a:pt x="0" y="617"/>
                    </a:lnTo>
                    <a:lnTo>
                      <a:pt x="96" y="717"/>
                    </a:lnTo>
                    <a:lnTo>
                      <a:pt x="713" y="96"/>
                    </a:lnTo>
                    <a:lnTo>
                      <a:pt x="61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1672525" y="2332625"/>
                <a:ext cx="17950" cy="179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717" extrusionOk="0">
                    <a:moveTo>
                      <a:pt x="101" y="0"/>
                    </a:moveTo>
                    <a:lnTo>
                      <a:pt x="1" y="100"/>
                    </a:lnTo>
                    <a:lnTo>
                      <a:pt x="621" y="717"/>
                    </a:lnTo>
                    <a:lnTo>
                      <a:pt x="717" y="621"/>
                    </a:lnTo>
                    <a:lnTo>
                      <a:pt x="1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1672525" y="2332725"/>
                <a:ext cx="17950" cy="179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717" extrusionOk="0">
                    <a:moveTo>
                      <a:pt x="621" y="0"/>
                    </a:moveTo>
                    <a:lnTo>
                      <a:pt x="1" y="617"/>
                    </a:lnTo>
                    <a:lnTo>
                      <a:pt x="101" y="717"/>
                    </a:lnTo>
                    <a:lnTo>
                      <a:pt x="717" y="96"/>
                    </a:lnTo>
                    <a:lnTo>
                      <a:pt x="62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" name="Google Shape;21;p2"/>
            <p:cNvGrpSpPr/>
            <p:nvPr/>
          </p:nvGrpSpPr>
          <p:grpSpPr>
            <a:xfrm>
              <a:off x="-484614" y="-611430"/>
              <a:ext cx="3127481" cy="4516379"/>
              <a:chOff x="278245" y="-184325"/>
              <a:chExt cx="2358228" cy="3405504"/>
            </a:xfrm>
          </p:grpSpPr>
          <p:grpSp>
            <p:nvGrpSpPr>
              <p:cNvPr id="22" name="Google Shape;22;p2"/>
              <p:cNvGrpSpPr/>
              <p:nvPr/>
            </p:nvGrpSpPr>
            <p:grpSpPr>
              <a:xfrm>
                <a:off x="278245" y="-184325"/>
                <a:ext cx="2358228" cy="3336759"/>
                <a:chOff x="1181475" y="2041825"/>
                <a:chExt cx="620325" cy="877725"/>
              </a:xfrm>
            </p:grpSpPr>
            <p:sp>
              <p:nvSpPr>
                <p:cNvPr id="23" name="Google Shape;23;p2"/>
                <p:cNvSpPr/>
                <p:nvPr/>
              </p:nvSpPr>
              <p:spPr>
                <a:xfrm>
                  <a:off x="1185375" y="2377350"/>
                  <a:ext cx="119525" cy="119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1" h="4780" extrusionOk="0">
                      <a:moveTo>
                        <a:pt x="4780" y="0"/>
                      </a:moveTo>
                      <a:lnTo>
                        <a:pt x="2390" y="2390"/>
                      </a:lnTo>
                      <a:lnTo>
                        <a:pt x="1" y="4780"/>
                      </a:lnTo>
                      <a:lnTo>
                        <a:pt x="1362" y="4780"/>
                      </a:lnTo>
                      <a:lnTo>
                        <a:pt x="3071" y="3071"/>
                      </a:lnTo>
                      <a:lnTo>
                        <a:pt x="4780" y="1361"/>
                      </a:lnTo>
                      <a:lnTo>
                        <a:pt x="478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" name="Google Shape;24;p2"/>
                <p:cNvSpPr/>
                <p:nvPr/>
              </p:nvSpPr>
              <p:spPr>
                <a:xfrm>
                  <a:off x="1767500" y="2041825"/>
                  <a:ext cx="34300" cy="29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2" h="1177" extrusionOk="0">
                      <a:moveTo>
                        <a:pt x="782" y="310"/>
                      </a:moveTo>
                      <a:cubicBezTo>
                        <a:pt x="924" y="310"/>
                        <a:pt x="1061" y="421"/>
                        <a:pt x="1061" y="588"/>
                      </a:cubicBezTo>
                      <a:cubicBezTo>
                        <a:pt x="1061" y="741"/>
                        <a:pt x="937" y="865"/>
                        <a:pt x="785" y="865"/>
                      </a:cubicBezTo>
                      <a:cubicBezTo>
                        <a:pt x="537" y="865"/>
                        <a:pt x="413" y="568"/>
                        <a:pt x="589" y="392"/>
                      </a:cubicBezTo>
                      <a:cubicBezTo>
                        <a:pt x="644" y="335"/>
                        <a:pt x="714" y="310"/>
                        <a:pt x="782" y="310"/>
                      </a:cubicBezTo>
                      <a:close/>
                      <a:moveTo>
                        <a:pt x="785" y="0"/>
                      </a:moveTo>
                      <a:cubicBezTo>
                        <a:pt x="260" y="0"/>
                        <a:pt x="0" y="632"/>
                        <a:pt x="369" y="1005"/>
                      </a:cubicBezTo>
                      <a:cubicBezTo>
                        <a:pt x="488" y="1123"/>
                        <a:pt x="635" y="1176"/>
                        <a:pt x="779" y="1176"/>
                      </a:cubicBezTo>
                      <a:cubicBezTo>
                        <a:pt x="1082" y="1176"/>
                        <a:pt x="1372" y="940"/>
                        <a:pt x="1369" y="584"/>
                      </a:cubicBezTo>
                      <a:cubicBezTo>
                        <a:pt x="1369" y="264"/>
                        <a:pt x="1105" y="4"/>
                        <a:pt x="78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" name="Google Shape;25;p2"/>
                <p:cNvSpPr/>
                <p:nvPr/>
              </p:nvSpPr>
              <p:spPr>
                <a:xfrm>
                  <a:off x="1181475" y="2060725"/>
                  <a:ext cx="600250" cy="85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10" h="34353" extrusionOk="0">
                      <a:moveTo>
                        <a:pt x="23789" y="1"/>
                      </a:moveTo>
                      <a:lnTo>
                        <a:pt x="15584" y="8210"/>
                      </a:lnTo>
                      <a:lnTo>
                        <a:pt x="9043" y="8210"/>
                      </a:lnTo>
                      <a:lnTo>
                        <a:pt x="8995" y="8254"/>
                      </a:lnTo>
                      <a:lnTo>
                        <a:pt x="1" y="17249"/>
                      </a:lnTo>
                      <a:lnTo>
                        <a:pt x="1" y="20091"/>
                      </a:lnTo>
                      <a:lnTo>
                        <a:pt x="5493" y="25583"/>
                      </a:lnTo>
                      <a:lnTo>
                        <a:pt x="5493" y="30098"/>
                      </a:lnTo>
                      <a:lnTo>
                        <a:pt x="1458" y="34137"/>
                      </a:lnTo>
                      <a:lnTo>
                        <a:pt x="1678" y="34353"/>
                      </a:lnTo>
                      <a:lnTo>
                        <a:pt x="5805" y="30226"/>
                      </a:lnTo>
                      <a:lnTo>
                        <a:pt x="5805" y="25454"/>
                      </a:lnTo>
                      <a:lnTo>
                        <a:pt x="313" y="19963"/>
                      </a:lnTo>
                      <a:lnTo>
                        <a:pt x="313" y="17377"/>
                      </a:lnTo>
                      <a:lnTo>
                        <a:pt x="9171" y="8519"/>
                      </a:lnTo>
                      <a:lnTo>
                        <a:pt x="15712" y="8519"/>
                      </a:lnTo>
                      <a:lnTo>
                        <a:pt x="15756" y="8475"/>
                      </a:lnTo>
                      <a:lnTo>
                        <a:pt x="24010" y="221"/>
                      </a:lnTo>
                      <a:lnTo>
                        <a:pt x="23789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" name="Google Shape;26;p2"/>
                <p:cNvSpPr/>
                <p:nvPr/>
              </p:nvSpPr>
              <p:spPr>
                <a:xfrm>
                  <a:off x="1260925" y="2268575"/>
                  <a:ext cx="243200" cy="370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28" h="14823" extrusionOk="0">
                      <a:moveTo>
                        <a:pt x="9640" y="0"/>
                      </a:moveTo>
                      <a:lnTo>
                        <a:pt x="4148" y="5492"/>
                      </a:lnTo>
                      <a:lnTo>
                        <a:pt x="4148" y="10588"/>
                      </a:lnTo>
                      <a:lnTo>
                        <a:pt x="1" y="14735"/>
                      </a:lnTo>
                      <a:lnTo>
                        <a:pt x="89" y="14823"/>
                      </a:lnTo>
                      <a:lnTo>
                        <a:pt x="4272" y="10640"/>
                      </a:lnTo>
                      <a:lnTo>
                        <a:pt x="4272" y="5544"/>
                      </a:lnTo>
                      <a:lnTo>
                        <a:pt x="9728" y="88"/>
                      </a:lnTo>
                      <a:lnTo>
                        <a:pt x="964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" name="Google Shape;27;p2"/>
                <p:cNvSpPr/>
                <p:nvPr/>
              </p:nvSpPr>
              <p:spPr>
                <a:xfrm>
                  <a:off x="1194400" y="2571875"/>
                  <a:ext cx="129400" cy="204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76" h="8175" extrusionOk="0">
                      <a:moveTo>
                        <a:pt x="0" y="1"/>
                      </a:moveTo>
                      <a:lnTo>
                        <a:pt x="0" y="3087"/>
                      </a:lnTo>
                      <a:lnTo>
                        <a:pt x="5088" y="8175"/>
                      </a:lnTo>
                      <a:lnTo>
                        <a:pt x="5176" y="8087"/>
                      </a:lnTo>
                      <a:lnTo>
                        <a:pt x="124" y="3035"/>
                      </a:lnTo>
                      <a:lnTo>
                        <a:pt x="12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8" name="Google Shape;28;p2"/>
              <p:cNvSpPr/>
              <p:nvPr/>
            </p:nvSpPr>
            <p:spPr>
              <a:xfrm>
                <a:off x="336260" y="3109317"/>
                <a:ext cx="130395" cy="111862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1177" extrusionOk="0">
                    <a:moveTo>
                      <a:pt x="782" y="310"/>
                    </a:moveTo>
                    <a:cubicBezTo>
                      <a:pt x="924" y="310"/>
                      <a:pt x="1061" y="421"/>
                      <a:pt x="1061" y="588"/>
                    </a:cubicBezTo>
                    <a:cubicBezTo>
                      <a:pt x="1061" y="741"/>
                      <a:pt x="937" y="865"/>
                      <a:pt x="785" y="865"/>
                    </a:cubicBezTo>
                    <a:cubicBezTo>
                      <a:pt x="537" y="865"/>
                      <a:pt x="413" y="568"/>
                      <a:pt x="589" y="392"/>
                    </a:cubicBezTo>
                    <a:cubicBezTo>
                      <a:pt x="644" y="335"/>
                      <a:pt x="714" y="310"/>
                      <a:pt x="782" y="310"/>
                    </a:cubicBezTo>
                    <a:close/>
                    <a:moveTo>
                      <a:pt x="785" y="0"/>
                    </a:moveTo>
                    <a:cubicBezTo>
                      <a:pt x="260" y="0"/>
                      <a:pt x="0" y="632"/>
                      <a:pt x="369" y="1005"/>
                    </a:cubicBezTo>
                    <a:cubicBezTo>
                      <a:pt x="488" y="1123"/>
                      <a:pt x="635" y="1176"/>
                      <a:pt x="779" y="1176"/>
                    </a:cubicBezTo>
                    <a:cubicBezTo>
                      <a:pt x="1082" y="1176"/>
                      <a:pt x="1372" y="940"/>
                      <a:pt x="1369" y="584"/>
                    </a:cubicBezTo>
                    <a:cubicBezTo>
                      <a:pt x="1369" y="264"/>
                      <a:pt x="1105" y="4"/>
                      <a:pt x="78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634700" y="-1073869"/>
            <a:ext cx="7542166" cy="7636641"/>
            <a:chOff x="5482300" y="-1150069"/>
            <a:chExt cx="7542166" cy="7636641"/>
          </a:xfrm>
        </p:grpSpPr>
        <p:sp>
          <p:nvSpPr>
            <p:cNvPr id="30" name="Google Shape;30;p2"/>
            <p:cNvSpPr/>
            <p:nvPr/>
          </p:nvSpPr>
          <p:spPr>
            <a:xfrm rot="10800000" flipH="1">
              <a:off x="6369828" y="-1150069"/>
              <a:ext cx="6654639" cy="7636641"/>
            </a:xfrm>
            <a:custGeom>
              <a:avLst/>
              <a:gdLst/>
              <a:ahLst/>
              <a:cxnLst/>
              <a:rect l="l" t="t" r="r" b="b"/>
              <a:pathLst>
                <a:path w="71832" h="82432" extrusionOk="0">
                  <a:moveTo>
                    <a:pt x="205" y="1"/>
                  </a:moveTo>
                  <a:lnTo>
                    <a:pt x="1" y="205"/>
                  </a:lnTo>
                  <a:lnTo>
                    <a:pt x="27924" y="28129"/>
                  </a:lnTo>
                  <a:lnTo>
                    <a:pt x="27924" y="38728"/>
                  </a:lnTo>
                  <a:lnTo>
                    <a:pt x="36526" y="47330"/>
                  </a:lnTo>
                  <a:lnTo>
                    <a:pt x="45629" y="56433"/>
                  </a:lnTo>
                  <a:lnTo>
                    <a:pt x="71627" y="82431"/>
                  </a:lnTo>
                  <a:lnTo>
                    <a:pt x="71831" y="82227"/>
                  </a:lnTo>
                  <a:lnTo>
                    <a:pt x="46493" y="56889"/>
                  </a:lnTo>
                  <a:lnTo>
                    <a:pt x="46493" y="47935"/>
                  </a:lnTo>
                  <a:lnTo>
                    <a:pt x="53711" y="40954"/>
                  </a:lnTo>
                  <a:lnTo>
                    <a:pt x="51481" y="38724"/>
                  </a:lnTo>
                  <a:lnTo>
                    <a:pt x="37095" y="38724"/>
                  </a:lnTo>
                  <a:lnTo>
                    <a:pt x="32496" y="34125"/>
                  </a:lnTo>
                  <a:lnTo>
                    <a:pt x="32496" y="32288"/>
                  </a:lnTo>
                  <a:lnTo>
                    <a:pt x="27924" y="27712"/>
                  </a:lnTo>
                  <a:lnTo>
                    <a:pt x="27924" y="27720"/>
                  </a:lnTo>
                  <a:lnTo>
                    <a:pt x="2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" name="Google Shape;31;p2"/>
            <p:cNvGrpSpPr/>
            <p:nvPr/>
          </p:nvGrpSpPr>
          <p:grpSpPr>
            <a:xfrm rot="10800000" flipH="1">
              <a:off x="6016263" y="1621720"/>
              <a:ext cx="2553081" cy="3705670"/>
              <a:chOff x="6769513" y="299393"/>
              <a:chExt cx="1308620" cy="1899525"/>
            </a:xfrm>
          </p:grpSpPr>
          <p:sp>
            <p:nvSpPr>
              <p:cNvPr id="32" name="Google Shape;32;p2"/>
              <p:cNvSpPr/>
              <p:nvPr/>
            </p:nvSpPr>
            <p:spPr>
              <a:xfrm>
                <a:off x="7817889" y="1007055"/>
                <a:ext cx="252070" cy="252070"/>
              </a:xfrm>
              <a:custGeom>
                <a:avLst/>
                <a:gdLst/>
                <a:ahLst/>
                <a:cxnLst/>
                <a:rect l="l" t="t" r="r" b="b"/>
                <a:pathLst>
                  <a:path w="4564" h="4564" extrusionOk="0">
                    <a:moveTo>
                      <a:pt x="0" y="1"/>
                    </a:moveTo>
                    <a:lnTo>
                      <a:pt x="0" y="1302"/>
                    </a:lnTo>
                    <a:lnTo>
                      <a:pt x="1629" y="2931"/>
                    </a:lnTo>
                    <a:lnTo>
                      <a:pt x="3263" y="4564"/>
                    </a:lnTo>
                    <a:lnTo>
                      <a:pt x="4563" y="4564"/>
                    </a:lnTo>
                    <a:lnTo>
                      <a:pt x="2282" y="228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7983027" y="2137006"/>
                <a:ext cx="72351" cy="61913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1121" extrusionOk="0">
                    <a:moveTo>
                      <a:pt x="563" y="294"/>
                    </a:moveTo>
                    <a:cubicBezTo>
                      <a:pt x="628" y="294"/>
                      <a:pt x="695" y="318"/>
                      <a:pt x="749" y="372"/>
                    </a:cubicBezTo>
                    <a:cubicBezTo>
                      <a:pt x="913" y="536"/>
                      <a:pt x="797" y="821"/>
                      <a:pt x="561" y="821"/>
                    </a:cubicBezTo>
                    <a:cubicBezTo>
                      <a:pt x="417" y="821"/>
                      <a:pt x="297" y="704"/>
                      <a:pt x="297" y="560"/>
                    </a:cubicBezTo>
                    <a:cubicBezTo>
                      <a:pt x="297" y="400"/>
                      <a:pt x="427" y="294"/>
                      <a:pt x="563" y="294"/>
                    </a:cubicBezTo>
                    <a:close/>
                    <a:moveTo>
                      <a:pt x="561" y="0"/>
                    </a:moveTo>
                    <a:cubicBezTo>
                      <a:pt x="252" y="0"/>
                      <a:pt x="0" y="248"/>
                      <a:pt x="0" y="560"/>
                    </a:cubicBezTo>
                    <a:cubicBezTo>
                      <a:pt x="0" y="897"/>
                      <a:pt x="278" y="1121"/>
                      <a:pt x="566" y="1121"/>
                    </a:cubicBezTo>
                    <a:cubicBezTo>
                      <a:pt x="704" y="1121"/>
                      <a:pt x="843" y="1070"/>
                      <a:pt x="957" y="957"/>
                    </a:cubicBezTo>
                    <a:cubicBezTo>
                      <a:pt x="1309" y="600"/>
                      <a:pt x="1061" y="0"/>
                      <a:pt x="5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6769513" y="299393"/>
                <a:ext cx="61968" cy="61747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1118" extrusionOk="0">
                    <a:moveTo>
                      <a:pt x="561" y="293"/>
                    </a:moveTo>
                    <a:cubicBezTo>
                      <a:pt x="705" y="293"/>
                      <a:pt x="825" y="413"/>
                      <a:pt x="825" y="557"/>
                    </a:cubicBezTo>
                    <a:cubicBezTo>
                      <a:pt x="825" y="705"/>
                      <a:pt x="705" y="821"/>
                      <a:pt x="561" y="821"/>
                    </a:cubicBezTo>
                    <a:cubicBezTo>
                      <a:pt x="417" y="821"/>
                      <a:pt x="297" y="705"/>
                      <a:pt x="297" y="557"/>
                    </a:cubicBezTo>
                    <a:cubicBezTo>
                      <a:pt x="297" y="413"/>
                      <a:pt x="417" y="293"/>
                      <a:pt x="561" y="293"/>
                    </a:cubicBezTo>
                    <a:close/>
                    <a:moveTo>
                      <a:pt x="554" y="1"/>
                    </a:moveTo>
                    <a:cubicBezTo>
                      <a:pt x="249" y="1"/>
                      <a:pt x="1" y="251"/>
                      <a:pt x="1" y="557"/>
                    </a:cubicBezTo>
                    <a:cubicBezTo>
                      <a:pt x="1" y="865"/>
                      <a:pt x="253" y="1117"/>
                      <a:pt x="561" y="1117"/>
                    </a:cubicBezTo>
                    <a:cubicBezTo>
                      <a:pt x="869" y="1117"/>
                      <a:pt x="1122" y="865"/>
                      <a:pt x="1122" y="557"/>
                    </a:cubicBezTo>
                    <a:cubicBezTo>
                      <a:pt x="1122" y="249"/>
                      <a:pt x="869" y="1"/>
                      <a:pt x="561" y="1"/>
                    </a:cubicBezTo>
                    <a:cubicBezTo>
                      <a:pt x="559" y="1"/>
                      <a:pt x="556" y="1"/>
                      <a:pt x="55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6811985" y="339214"/>
                <a:ext cx="1266148" cy="1811765"/>
              </a:xfrm>
              <a:custGeom>
                <a:avLst/>
                <a:gdLst/>
                <a:ahLst/>
                <a:cxnLst/>
                <a:rect l="l" t="t" r="r" b="b"/>
                <a:pathLst>
                  <a:path w="22925" h="32804" extrusionOk="0">
                    <a:moveTo>
                      <a:pt x="208" y="0"/>
                    </a:moveTo>
                    <a:lnTo>
                      <a:pt x="0" y="208"/>
                    </a:lnTo>
                    <a:lnTo>
                      <a:pt x="7878" y="8090"/>
                    </a:lnTo>
                    <a:lnTo>
                      <a:pt x="7922" y="8134"/>
                    </a:lnTo>
                    <a:lnTo>
                      <a:pt x="14170" y="8134"/>
                    </a:lnTo>
                    <a:lnTo>
                      <a:pt x="22628" y="16592"/>
                    </a:lnTo>
                    <a:lnTo>
                      <a:pt x="22628" y="19058"/>
                    </a:lnTo>
                    <a:lnTo>
                      <a:pt x="17385" y="24301"/>
                    </a:lnTo>
                    <a:lnTo>
                      <a:pt x="17385" y="28860"/>
                    </a:lnTo>
                    <a:lnTo>
                      <a:pt x="21323" y="32803"/>
                    </a:lnTo>
                    <a:lnTo>
                      <a:pt x="21532" y="32595"/>
                    </a:lnTo>
                    <a:lnTo>
                      <a:pt x="17681" y="28740"/>
                    </a:lnTo>
                    <a:lnTo>
                      <a:pt x="17681" y="24425"/>
                    </a:lnTo>
                    <a:lnTo>
                      <a:pt x="22925" y="19182"/>
                    </a:lnTo>
                    <a:lnTo>
                      <a:pt x="22925" y="16468"/>
                    </a:lnTo>
                    <a:lnTo>
                      <a:pt x="14334" y="7878"/>
                    </a:lnTo>
                    <a:lnTo>
                      <a:pt x="14290" y="7838"/>
                    </a:lnTo>
                    <a:lnTo>
                      <a:pt x="8046" y="7838"/>
                    </a:lnTo>
                    <a:lnTo>
                      <a:pt x="20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7397589" y="777575"/>
                <a:ext cx="512976" cy="781781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14155" extrusionOk="0">
                    <a:moveTo>
                      <a:pt x="81" y="1"/>
                    </a:moveTo>
                    <a:lnTo>
                      <a:pt x="1" y="85"/>
                    </a:lnTo>
                    <a:lnTo>
                      <a:pt x="5209" y="5292"/>
                    </a:lnTo>
                    <a:lnTo>
                      <a:pt x="5209" y="10160"/>
                    </a:lnTo>
                    <a:lnTo>
                      <a:pt x="9203" y="14155"/>
                    </a:lnTo>
                    <a:lnTo>
                      <a:pt x="9287" y="14071"/>
                    </a:lnTo>
                    <a:lnTo>
                      <a:pt x="5325" y="10108"/>
                    </a:lnTo>
                    <a:lnTo>
                      <a:pt x="5325" y="5244"/>
                    </a:lnTo>
                    <a:lnTo>
                      <a:pt x="8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7777847" y="1417359"/>
                <a:ext cx="273112" cy="431181"/>
              </a:xfrm>
              <a:custGeom>
                <a:avLst/>
                <a:gdLst/>
                <a:ahLst/>
                <a:cxnLst/>
                <a:rect l="l" t="t" r="r" b="b"/>
                <a:pathLst>
                  <a:path w="4945" h="7807" extrusionOk="0">
                    <a:moveTo>
                      <a:pt x="4824" y="1"/>
                    </a:moveTo>
                    <a:lnTo>
                      <a:pt x="4824" y="2899"/>
                    </a:lnTo>
                    <a:lnTo>
                      <a:pt x="1" y="7722"/>
                    </a:lnTo>
                    <a:lnTo>
                      <a:pt x="85" y="7806"/>
                    </a:lnTo>
                    <a:lnTo>
                      <a:pt x="4944" y="2951"/>
                    </a:lnTo>
                    <a:lnTo>
                      <a:pt x="494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" name="Google Shape;38;p2"/>
            <p:cNvSpPr/>
            <p:nvPr/>
          </p:nvSpPr>
          <p:spPr>
            <a:xfrm rot="10800000" flipH="1">
              <a:off x="8322117" y="3604890"/>
              <a:ext cx="1464987" cy="2586938"/>
            </a:xfrm>
            <a:custGeom>
              <a:avLst/>
              <a:gdLst/>
              <a:ahLst/>
              <a:cxnLst/>
              <a:rect l="l" t="t" r="r" b="b"/>
              <a:pathLst>
                <a:path w="9972" h="17609" extrusionOk="0">
                  <a:moveTo>
                    <a:pt x="1" y="0"/>
                  </a:moveTo>
                  <a:lnTo>
                    <a:pt x="1" y="4948"/>
                  </a:lnTo>
                  <a:lnTo>
                    <a:pt x="9720" y="14670"/>
                  </a:lnTo>
                  <a:lnTo>
                    <a:pt x="9720" y="17608"/>
                  </a:lnTo>
                  <a:lnTo>
                    <a:pt x="9972" y="17608"/>
                  </a:lnTo>
                  <a:lnTo>
                    <a:pt x="9972" y="14566"/>
                  </a:lnTo>
                  <a:lnTo>
                    <a:pt x="249" y="4843"/>
                  </a:lnTo>
                  <a:lnTo>
                    <a:pt x="2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" name="Google Shape;39;p2"/>
            <p:cNvGrpSpPr/>
            <p:nvPr/>
          </p:nvGrpSpPr>
          <p:grpSpPr>
            <a:xfrm flipH="1">
              <a:off x="5482300" y="4423789"/>
              <a:ext cx="827314" cy="410158"/>
              <a:chOff x="5989375" y="1843575"/>
              <a:chExt cx="136525" cy="67675"/>
            </a:xfrm>
          </p:grpSpPr>
          <p:sp>
            <p:nvSpPr>
              <p:cNvPr id="40" name="Google Shape;40;p2"/>
              <p:cNvSpPr/>
              <p:nvPr/>
            </p:nvSpPr>
            <p:spPr>
              <a:xfrm>
                <a:off x="6047225" y="1843575"/>
                <a:ext cx="20525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22" extrusionOk="0">
                    <a:moveTo>
                      <a:pt x="709" y="0"/>
                    </a:moveTo>
                    <a:lnTo>
                      <a:pt x="0" y="709"/>
                    </a:lnTo>
                    <a:lnTo>
                      <a:pt x="112" y="821"/>
                    </a:lnTo>
                    <a:lnTo>
                      <a:pt x="821" y="113"/>
                    </a:lnTo>
                    <a:lnTo>
                      <a:pt x="70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6047225" y="1843575"/>
                <a:ext cx="20525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22" extrusionOk="0">
                    <a:moveTo>
                      <a:pt x="112" y="0"/>
                    </a:moveTo>
                    <a:lnTo>
                      <a:pt x="0" y="113"/>
                    </a:lnTo>
                    <a:lnTo>
                      <a:pt x="709" y="821"/>
                    </a:lnTo>
                    <a:lnTo>
                      <a:pt x="821" y="709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5989475" y="1843675"/>
                <a:ext cx="2065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6" h="822" extrusionOk="0">
                    <a:moveTo>
                      <a:pt x="713" y="0"/>
                    </a:moveTo>
                    <a:lnTo>
                      <a:pt x="1" y="709"/>
                    </a:lnTo>
                    <a:lnTo>
                      <a:pt x="113" y="821"/>
                    </a:lnTo>
                    <a:lnTo>
                      <a:pt x="825" y="113"/>
                    </a:lnTo>
                    <a:lnTo>
                      <a:pt x="71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5989375" y="1843575"/>
                <a:ext cx="2065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6" h="822" extrusionOk="0">
                    <a:moveTo>
                      <a:pt x="117" y="0"/>
                    </a:moveTo>
                    <a:lnTo>
                      <a:pt x="1" y="113"/>
                    </a:lnTo>
                    <a:lnTo>
                      <a:pt x="713" y="821"/>
                    </a:lnTo>
                    <a:lnTo>
                      <a:pt x="825" y="709"/>
                    </a:lnTo>
                    <a:lnTo>
                      <a:pt x="11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6105350" y="1890600"/>
                <a:ext cx="205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6" extrusionOk="0">
                    <a:moveTo>
                      <a:pt x="709" y="1"/>
                    </a:moveTo>
                    <a:lnTo>
                      <a:pt x="1" y="713"/>
                    </a:lnTo>
                    <a:lnTo>
                      <a:pt x="113" y="825"/>
                    </a:lnTo>
                    <a:lnTo>
                      <a:pt x="821" y="113"/>
                    </a:lnTo>
                    <a:lnTo>
                      <a:pt x="70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6105350" y="1890600"/>
                <a:ext cx="205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6" extrusionOk="0">
                    <a:moveTo>
                      <a:pt x="113" y="1"/>
                    </a:moveTo>
                    <a:lnTo>
                      <a:pt x="1" y="113"/>
                    </a:lnTo>
                    <a:lnTo>
                      <a:pt x="709" y="825"/>
                    </a:lnTo>
                    <a:lnTo>
                      <a:pt x="821" y="709"/>
                    </a:lnTo>
                    <a:lnTo>
                      <a:pt x="11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6047525" y="1890600"/>
                <a:ext cx="20625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825" h="826" extrusionOk="0">
                    <a:moveTo>
                      <a:pt x="713" y="1"/>
                    </a:moveTo>
                    <a:lnTo>
                      <a:pt x="0" y="709"/>
                    </a:lnTo>
                    <a:lnTo>
                      <a:pt x="116" y="825"/>
                    </a:lnTo>
                    <a:lnTo>
                      <a:pt x="825" y="113"/>
                    </a:lnTo>
                    <a:lnTo>
                      <a:pt x="71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6047525" y="1890600"/>
                <a:ext cx="20625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825" h="826" extrusionOk="0">
                    <a:moveTo>
                      <a:pt x="112" y="1"/>
                    </a:moveTo>
                    <a:lnTo>
                      <a:pt x="0" y="113"/>
                    </a:lnTo>
                    <a:lnTo>
                      <a:pt x="713" y="825"/>
                    </a:lnTo>
                    <a:lnTo>
                      <a:pt x="825" y="709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" name="Google Shape;48;p2"/>
            <p:cNvSpPr/>
            <p:nvPr/>
          </p:nvSpPr>
          <p:spPr>
            <a:xfrm rot="10800000" flipH="1">
              <a:off x="7424539" y="4645063"/>
              <a:ext cx="727773" cy="727773"/>
            </a:xfrm>
            <a:custGeom>
              <a:avLst/>
              <a:gdLst/>
              <a:ahLst/>
              <a:cxnLst/>
              <a:rect l="l" t="t" r="r" b="b"/>
              <a:pathLst>
                <a:path w="9936" h="9936" fill="none" extrusionOk="0">
                  <a:moveTo>
                    <a:pt x="8170" y="1770"/>
                  </a:moveTo>
                  <a:cubicBezTo>
                    <a:pt x="9936" y="3535"/>
                    <a:pt x="9936" y="6401"/>
                    <a:pt x="8170" y="8170"/>
                  </a:cubicBezTo>
                  <a:cubicBezTo>
                    <a:pt x="6401" y="9935"/>
                    <a:pt x="3535" y="9935"/>
                    <a:pt x="1770" y="8170"/>
                  </a:cubicBezTo>
                  <a:cubicBezTo>
                    <a:pt x="1" y="6401"/>
                    <a:pt x="1" y="3535"/>
                    <a:pt x="1770" y="1770"/>
                  </a:cubicBezTo>
                  <a:cubicBezTo>
                    <a:pt x="3535" y="0"/>
                    <a:pt x="6401" y="0"/>
                    <a:pt x="8170" y="177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40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49;p2"/>
          <p:cNvSpPr txBox="1">
            <a:spLocks noGrp="1"/>
          </p:cNvSpPr>
          <p:nvPr>
            <p:ph type="ctrTitle"/>
          </p:nvPr>
        </p:nvSpPr>
        <p:spPr>
          <a:xfrm>
            <a:off x="1296163" y="1263600"/>
            <a:ext cx="6551700" cy="215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500"/>
              <a:buNone/>
              <a:defRPr sz="46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0" name="Google Shape;50;p2"/>
          <p:cNvSpPr txBox="1">
            <a:spLocks noGrp="1"/>
          </p:cNvSpPr>
          <p:nvPr>
            <p:ph type="subTitle" idx="1"/>
          </p:nvPr>
        </p:nvSpPr>
        <p:spPr>
          <a:xfrm>
            <a:off x="1296138" y="3416400"/>
            <a:ext cx="6551700" cy="4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2_1"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1" name="Google Shape;721;p24"/>
          <p:cNvGrpSpPr/>
          <p:nvPr/>
        </p:nvGrpSpPr>
        <p:grpSpPr>
          <a:xfrm>
            <a:off x="6302380" y="-753973"/>
            <a:ext cx="4838246" cy="8737202"/>
            <a:chOff x="6149980" y="-753973"/>
            <a:chExt cx="4838246" cy="8737202"/>
          </a:xfrm>
        </p:grpSpPr>
        <p:sp>
          <p:nvSpPr>
            <p:cNvPr id="722" name="Google Shape;722;p24"/>
            <p:cNvSpPr/>
            <p:nvPr/>
          </p:nvSpPr>
          <p:spPr>
            <a:xfrm rot="10800000">
              <a:off x="6501374" y="2350375"/>
              <a:ext cx="4486853" cy="2966613"/>
            </a:xfrm>
            <a:custGeom>
              <a:avLst/>
              <a:gdLst/>
              <a:ahLst/>
              <a:cxnLst/>
              <a:rect l="l" t="t" r="r" b="b"/>
              <a:pathLst>
                <a:path w="24054" h="15904" extrusionOk="0">
                  <a:moveTo>
                    <a:pt x="17228" y="0"/>
                  </a:moveTo>
                  <a:lnTo>
                    <a:pt x="9955" y="7274"/>
                  </a:lnTo>
                  <a:lnTo>
                    <a:pt x="6725" y="7274"/>
                  </a:lnTo>
                  <a:lnTo>
                    <a:pt x="2610" y="11384"/>
                  </a:lnTo>
                  <a:lnTo>
                    <a:pt x="2610" y="13298"/>
                  </a:lnTo>
                  <a:lnTo>
                    <a:pt x="0" y="15904"/>
                  </a:lnTo>
                  <a:lnTo>
                    <a:pt x="7093" y="15904"/>
                  </a:lnTo>
                  <a:lnTo>
                    <a:pt x="12993" y="10003"/>
                  </a:lnTo>
                  <a:lnTo>
                    <a:pt x="15207" y="10003"/>
                  </a:lnTo>
                  <a:lnTo>
                    <a:pt x="19494" y="5716"/>
                  </a:lnTo>
                  <a:lnTo>
                    <a:pt x="19494" y="4560"/>
                  </a:lnTo>
                  <a:lnTo>
                    <a:pt x="240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3" name="Google Shape;723;p24"/>
            <p:cNvGrpSpPr/>
            <p:nvPr/>
          </p:nvGrpSpPr>
          <p:grpSpPr>
            <a:xfrm flipH="1">
              <a:off x="7623943" y="2421824"/>
              <a:ext cx="300359" cy="299855"/>
              <a:chOff x="1466575" y="2391250"/>
              <a:chExt cx="59575" cy="59475"/>
            </a:xfrm>
          </p:grpSpPr>
          <p:sp>
            <p:nvSpPr>
              <p:cNvPr id="724" name="Google Shape;724;p24"/>
              <p:cNvSpPr/>
              <p:nvPr/>
            </p:nvSpPr>
            <p:spPr>
              <a:xfrm>
                <a:off x="1491600" y="2391250"/>
                <a:ext cx="9425" cy="59475"/>
              </a:xfrm>
              <a:custGeom>
                <a:avLst/>
                <a:gdLst/>
                <a:ahLst/>
                <a:cxnLst/>
                <a:rect l="l" t="t" r="r" b="b"/>
                <a:pathLst>
                  <a:path w="377" h="2379" extrusionOk="0">
                    <a:moveTo>
                      <a:pt x="0" y="1"/>
                    </a:moveTo>
                    <a:lnTo>
                      <a:pt x="0" y="2379"/>
                    </a:lnTo>
                    <a:lnTo>
                      <a:pt x="377" y="2379"/>
                    </a:lnTo>
                    <a:lnTo>
                      <a:pt x="37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24"/>
              <p:cNvSpPr/>
              <p:nvPr/>
            </p:nvSpPr>
            <p:spPr>
              <a:xfrm>
                <a:off x="1466575" y="2416275"/>
                <a:ext cx="59575" cy="9425"/>
              </a:xfrm>
              <a:custGeom>
                <a:avLst/>
                <a:gdLst/>
                <a:ahLst/>
                <a:cxnLst/>
                <a:rect l="l" t="t" r="r" b="b"/>
                <a:pathLst>
                  <a:path w="2383" h="377" extrusionOk="0">
                    <a:moveTo>
                      <a:pt x="1" y="1"/>
                    </a:moveTo>
                    <a:lnTo>
                      <a:pt x="1" y="377"/>
                    </a:lnTo>
                    <a:lnTo>
                      <a:pt x="2382" y="377"/>
                    </a:lnTo>
                    <a:lnTo>
                      <a:pt x="238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6" name="Google Shape;726;p24"/>
            <p:cNvGrpSpPr/>
            <p:nvPr/>
          </p:nvGrpSpPr>
          <p:grpSpPr>
            <a:xfrm flipH="1">
              <a:off x="6149980" y="-661273"/>
              <a:ext cx="2817846" cy="4069237"/>
              <a:chOff x="278245" y="-184325"/>
              <a:chExt cx="2358228" cy="3405504"/>
            </a:xfrm>
          </p:grpSpPr>
          <p:grpSp>
            <p:nvGrpSpPr>
              <p:cNvPr id="727" name="Google Shape;727;p24"/>
              <p:cNvGrpSpPr/>
              <p:nvPr/>
            </p:nvGrpSpPr>
            <p:grpSpPr>
              <a:xfrm>
                <a:off x="278245" y="-184325"/>
                <a:ext cx="2358228" cy="3336759"/>
                <a:chOff x="1181475" y="2041825"/>
                <a:chExt cx="620325" cy="877725"/>
              </a:xfrm>
            </p:grpSpPr>
            <p:sp>
              <p:nvSpPr>
                <p:cNvPr id="728" name="Google Shape;728;p24"/>
                <p:cNvSpPr/>
                <p:nvPr/>
              </p:nvSpPr>
              <p:spPr>
                <a:xfrm>
                  <a:off x="1185375" y="2377350"/>
                  <a:ext cx="119525" cy="119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1" h="4780" extrusionOk="0">
                      <a:moveTo>
                        <a:pt x="4780" y="0"/>
                      </a:moveTo>
                      <a:lnTo>
                        <a:pt x="2390" y="2390"/>
                      </a:lnTo>
                      <a:lnTo>
                        <a:pt x="1" y="4780"/>
                      </a:lnTo>
                      <a:lnTo>
                        <a:pt x="1362" y="4780"/>
                      </a:lnTo>
                      <a:lnTo>
                        <a:pt x="3071" y="3071"/>
                      </a:lnTo>
                      <a:lnTo>
                        <a:pt x="4780" y="1361"/>
                      </a:lnTo>
                      <a:lnTo>
                        <a:pt x="478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9" name="Google Shape;729;p24"/>
                <p:cNvSpPr/>
                <p:nvPr/>
              </p:nvSpPr>
              <p:spPr>
                <a:xfrm>
                  <a:off x="1767500" y="2041825"/>
                  <a:ext cx="34300" cy="29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2" h="1177" extrusionOk="0">
                      <a:moveTo>
                        <a:pt x="782" y="310"/>
                      </a:moveTo>
                      <a:cubicBezTo>
                        <a:pt x="924" y="310"/>
                        <a:pt x="1061" y="421"/>
                        <a:pt x="1061" y="588"/>
                      </a:cubicBezTo>
                      <a:cubicBezTo>
                        <a:pt x="1061" y="741"/>
                        <a:pt x="937" y="865"/>
                        <a:pt x="785" y="865"/>
                      </a:cubicBezTo>
                      <a:cubicBezTo>
                        <a:pt x="537" y="865"/>
                        <a:pt x="413" y="568"/>
                        <a:pt x="589" y="392"/>
                      </a:cubicBezTo>
                      <a:cubicBezTo>
                        <a:pt x="644" y="335"/>
                        <a:pt x="714" y="310"/>
                        <a:pt x="782" y="310"/>
                      </a:cubicBezTo>
                      <a:close/>
                      <a:moveTo>
                        <a:pt x="785" y="0"/>
                      </a:moveTo>
                      <a:cubicBezTo>
                        <a:pt x="260" y="0"/>
                        <a:pt x="0" y="632"/>
                        <a:pt x="369" y="1005"/>
                      </a:cubicBezTo>
                      <a:cubicBezTo>
                        <a:pt x="488" y="1123"/>
                        <a:pt x="635" y="1176"/>
                        <a:pt x="779" y="1176"/>
                      </a:cubicBezTo>
                      <a:cubicBezTo>
                        <a:pt x="1082" y="1176"/>
                        <a:pt x="1372" y="940"/>
                        <a:pt x="1369" y="584"/>
                      </a:cubicBezTo>
                      <a:cubicBezTo>
                        <a:pt x="1369" y="264"/>
                        <a:pt x="1105" y="4"/>
                        <a:pt x="78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0" name="Google Shape;730;p24"/>
                <p:cNvSpPr/>
                <p:nvPr/>
              </p:nvSpPr>
              <p:spPr>
                <a:xfrm>
                  <a:off x="1181475" y="2060725"/>
                  <a:ext cx="600250" cy="85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10" h="34353" extrusionOk="0">
                      <a:moveTo>
                        <a:pt x="23789" y="1"/>
                      </a:moveTo>
                      <a:lnTo>
                        <a:pt x="15584" y="8210"/>
                      </a:lnTo>
                      <a:lnTo>
                        <a:pt x="9043" y="8210"/>
                      </a:lnTo>
                      <a:lnTo>
                        <a:pt x="8995" y="8254"/>
                      </a:lnTo>
                      <a:lnTo>
                        <a:pt x="1" y="17249"/>
                      </a:lnTo>
                      <a:lnTo>
                        <a:pt x="1" y="20091"/>
                      </a:lnTo>
                      <a:lnTo>
                        <a:pt x="5493" y="25583"/>
                      </a:lnTo>
                      <a:lnTo>
                        <a:pt x="5493" y="30098"/>
                      </a:lnTo>
                      <a:lnTo>
                        <a:pt x="1458" y="34137"/>
                      </a:lnTo>
                      <a:lnTo>
                        <a:pt x="1678" y="34353"/>
                      </a:lnTo>
                      <a:lnTo>
                        <a:pt x="5805" y="30226"/>
                      </a:lnTo>
                      <a:lnTo>
                        <a:pt x="5805" y="25454"/>
                      </a:lnTo>
                      <a:lnTo>
                        <a:pt x="313" y="19963"/>
                      </a:lnTo>
                      <a:lnTo>
                        <a:pt x="313" y="17377"/>
                      </a:lnTo>
                      <a:lnTo>
                        <a:pt x="9171" y="8519"/>
                      </a:lnTo>
                      <a:lnTo>
                        <a:pt x="15712" y="8519"/>
                      </a:lnTo>
                      <a:lnTo>
                        <a:pt x="15756" y="8475"/>
                      </a:lnTo>
                      <a:lnTo>
                        <a:pt x="24010" y="221"/>
                      </a:lnTo>
                      <a:lnTo>
                        <a:pt x="23789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1" name="Google Shape;731;p24"/>
                <p:cNvSpPr/>
                <p:nvPr/>
              </p:nvSpPr>
              <p:spPr>
                <a:xfrm>
                  <a:off x="1260925" y="2268575"/>
                  <a:ext cx="243200" cy="370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28" h="14823" extrusionOk="0">
                      <a:moveTo>
                        <a:pt x="9640" y="0"/>
                      </a:moveTo>
                      <a:lnTo>
                        <a:pt x="4148" y="5492"/>
                      </a:lnTo>
                      <a:lnTo>
                        <a:pt x="4148" y="10588"/>
                      </a:lnTo>
                      <a:lnTo>
                        <a:pt x="1" y="14735"/>
                      </a:lnTo>
                      <a:lnTo>
                        <a:pt x="89" y="14823"/>
                      </a:lnTo>
                      <a:lnTo>
                        <a:pt x="4272" y="10640"/>
                      </a:lnTo>
                      <a:lnTo>
                        <a:pt x="4272" y="5544"/>
                      </a:lnTo>
                      <a:lnTo>
                        <a:pt x="9728" y="88"/>
                      </a:lnTo>
                      <a:lnTo>
                        <a:pt x="964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2" name="Google Shape;732;p24"/>
                <p:cNvSpPr/>
                <p:nvPr/>
              </p:nvSpPr>
              <p:spPr>
                <a:xfrm>
                  <a:off x="1194400" y="2571875"/>
                  <a:ext cx="129400" cy="204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76" h="8175" extrusionOk="0">
                      <a:moveTo>
                        <a:pt x="0" y="1"/>
                      </a:moveTo>
                      <a:lnTo>
                        <a:pt x="0" y="3087"/>
                      </a:lnTo>
                      <a:lnTo>
                        <a:pt x="5088" y="8175"/>
                      </a:lnTo>
                      <a:lnTo>
                        <a:pt x="5176" y="8087"/>
                      </a:lnTo>
                      <a:lnTo>
                        <a:pt x="124" y="3035"/>
                      </a:lnTo>
                      <a:lnTo>
                        <a:pt x="12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33" name="Google Shape;733;p24"/>
              <p:cNvSpPr/>
              <p:nvPr/>
            </p:nvSpPr>
            <p:spPr>
              <a:xfrm>
                <a:off x="336260" y="3109317"/>
                <a:ext cx="130395" cy="111862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1177" extrusionOk="0">
                    <a:moveTo>
                      <a:pt x="782" y="310"/>
                    </a:moveTo>
                    <a:cubicBezTo>
                      <a:pt x="924" y="310"/>
                      <a:pt x="1061" y="421"/>
                      <a:pt x="1061" y="588"/>
                    </a:cubicBezTo>
                    <a:cubicBezTo>
                      <a:pt x="1061" y="741"/>
                      <a:pt x="937" y="865"/>
                      <a:pt x="785" y="865"/>
                    </a:cubicBezTo>
                    <a:cubicBezTo>
                      <a:pt x="537" y="865"/>
                      <a:pt x="413" y="568"/>
                      <a:pt x="589" y="392"/>
                    </a:cubicBezTo>
                    <a:cubicBezTo>
                      <a:pt x="644" y="335"/>
                      <a:pt x="714" y="310"/>
                      <a:pt x="782" y="310"/>
                    </a:cubicBezTo>
                    <a:close/>
                    <a:moveTo>
                      <a:pt x="785" y="0"/>
                    </a:moveTo>
                    <a:cubicBezTo>
                      <a:pt x="260" y="0"/>
                      <a:pt x="0" y="632"/>
                      <a:pt x="369" y="1005"/>
                    </a:cubicBezTo>
                    <a:cubicBezTo>
                      <a:pt x="488" y="1123"/>
                      <a:pt x="635" y="1176"/>
                      <a:pt x="779" y="1176"/>
                    </a:cubicBezTo>
                    <a:cubicBezTo>
                      <a:pt x="1082" y="1176"/>
                      <a:pt x="1372" y="940"/>
                      <a:pt x="1369" y="584"/>
                    </a:cubicBezTo>
                    <a:cubicBezTo>
                      <a:pt x="1369" y="264"/>
                      <a:pt x="1105" y="4"/>
                      <a:pt x="78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34" name="Google Shape;734;p24"/>
            <p:cNvSpPr/>
            <p:nvPr/>
          </p:nvSpPr>
          <p:spPr>
            <a:xfrm rot="10800000">
              <a:off x="8012311" y="-753973"/>
              <a:ext cx="1464987" cy="2586938"/>
            </a:xfrm>
            <a:custGeom>
              <a:avLst/>
              <a:gdLst/>
              <a:ahLst/>
              <a:cxnLst/>
              <a:rect l="l" t="t" r="r" b="b"/>
              <a:pathLst>
                <a:path w="9972" h="17609" extrusionOk="0">
                  <a:moveTo>
                    <a:pt x="1" y="0"/>
                  </a:moveTo>
                  <a:lnTo>
                    <a:pt x="1" y="4948"/>
                  </a:lnTo>
                  <a:lnTo>
                    <a:pt x="9720" y="14670"/>
                  </a:lnTo>
                  <a:lnTo>
                    <a:pt x="9720" y="17608"/>
                  </a:lnTo>
                  <a:lnTo>
                    <a:pt x="9972" y="17608"/>
                  </a:lnTo>
                  <a:lnTo>
                    <a:pt x="9972" y="14566"/>
                  </a:lnTo>
                  <a:lnTo>
                    <a:pt x="249" y="4843"/>
                  </a:lnTo>
                  <a:lnTo>
                    <a:pt x="2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35" name="Google Shape;735;p24"/>
            <p:cNvGrpSpPr/>
            <p:nvPr/>
          </p:nvGrpSpPr>
          <p:grpSpPr>
            <a:xfrm>
              <a:off x="7560791" y="3580603"/>
              <a:ext cx="3173104" cy="4402627"/>
              <a:chOff x="2132995" y="960308"/>
              <a:chExt cx="496177" cy="688438"/>
            </a:xfrm>
          </p:grpSpPr>
          <p:sp>
            <p:nvSpPr>
              <p:cNvPr id="736" name="Google Shape;736;p24"/>
              <p:cNvSpPr/>
              <p:nvPr/>
            </p:nvSpPr>
            <p:spPr>
              <a:xfrm>
                <a:off x="2143863" y="977753"/>
                <a:ext cx="473252" cy="659302"/>
              </a:xfrm>
              <a:custGeom>
                <a:avLst/>
                <a:gdLst/>
                <a:ahLst/>
                <a:cxnLst/>
                <a:rect l="l" t="t" r="r" b="b"/>
                <a:pathLst>
                  <a:path w="10363" h="14437" extrusionOk="0">
                    <a:moveTo>
                      <a:pt x="1" y="1"/>
                    </a:moveTo>
                    <a:lnTo>
                      <a:pt x="1" y="2663"/>
                    </a:lnTo>
                    <a:lnTo>
                      <a:pt x="4926" y="2663"/>
                    </a:lnTo>
                    <a:lnTo>
                      <a:pt x="7972" y="5709"/>
                    </a:lnTo>
                    <a:lnTo>
                      <a:pt x="7972" y="12123"/>
                    </a:lnTo>
                    <a:lnTo>
                      <a:pt x="10286" y="14437"/>
                    </a:lnTo>
                    <a:lnTo>
                      <a:pt x="10362" y="14352"/>
                    </a:lnTo>
                    <a:lnTo>
                      <a:pt x="8083" y="12081"/>
                    </a:lnTo>
                    <a:lnTo>
                      <a:pt x="8083" y="5658"/>
                    </a:lnTo>
                    <a:lnTo>
                      <a:pt x="4995" y="2561"/>
                    </a:lnTo>
                    <a:lnTo>
                      <a:pt x="4978" y="2544"/>
                    </a:lnTo>
                    <a:lnTo>
                      <a:pt x="120" y="2544"/>
                    </a:lnTo>
                    <a:lnTo>
                      <a:pt x="12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24"/>
              <p:cNvSpPr/>
              <p:nvPr/>
            </p:nvSpPr>
            <p:spPr>
              <a:xfrm>
                <a:off x="2401063" y="1126948"/>
                <a:ext cx="81608" cy="81608"/>
              </a:xfrm>
              <a:custGeom>
                <a:avLst/>
                <a:gdLst/>
                <a:ahLst/>
                <a:cxnLst/>
                <a:rect l="l" t="t" r="r" b="b"/>
                <a:pathLst>
                  <a:path w="1787" h="1787" extrusionOk="0">
                    <a:moveTo>
                      <a:pt x="1" y="0"/>
                    </a:moveTo>
                    <a:lnTo>
                      <a:pt x="1" y="511"/>
                    </a:lnTo>
                    <a:lnTo>
                      <a:pt x="639" y="1149"/>
                    </a:lnTo>
                    <a:lnTo>
                      <a:pt x="1277" y="1787"/>
                    </a:lnTo>
                    <a:lnTo>
                      <a:pt x="1787" y="1787"/>
                    </a:lnTo>
                    <a:lnTo>
                      <a:pt x="894" y="89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24"/>
              <p:cNvSpPr/>
              <p:nvPr/>
            </p:nvSpPr>
            <p:spPr>
              <a:xfrm>
                <a:off x="2132995" y="960308"/>
                <a:ext cx="23610" cy="20231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43" extrusionOk="0">
                    <a:moveTo>
                      <a:pt x="298" y="119"/>
                    </a:moveTo>
                    <a:cubicBezTo>
                      <a:pt x="409" y="145"/>
                      <a:pt x="409" y="298"/>
                      <a:pt x="298" y="332"/>
                    </a:cubicBezTo>
                    <a:cubicBezTo>
                      <a:pt x="196" y="298"/>
                      <a:pt x="196" y="145"/>
                      <a:pt x="298" y="119"/>
                    </a:cubicBezTo>
                    <a:close/>
                    <a:moveTo>
                      <a:pt x="295" y="0"/>
                    </a:moveTo>
                    <a:cubicBezTo>
                      <a:pt x="240" y="0"/>
                      <a:pt x="184" y="21"/>
                      <a:pt x="137" y="68"/>
                    </a:cubicBezTo>
                    <a:cubicBezTo>
                      <a:pt x="1" y="204"/>
                      <a:pt x="103" y="442"/>
                      <a:pt x="298" y="442"/>
                    </a:cubicBezTo>
                    <a:cubicBezTo>
                      <a:pt x="418" y="434"/>
                      <a:pt x="511" y="340"/>
                      <a:pt x="511" y="230"/>
                    </a:cubicBezTo>
                    <a:cubicBezTo>
                      <a:pt x="517" y="92"/>
                      <a:pt x="410" y="0"/>
                      <a:pt x="29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24"/>
              <p:cNvSpPr/>
              <p:nvPr/>
            </p:nvSpPr>
            <p:spPr>
              <a:xfrm>
                <a:off x="2605425" y="1628651"/>
                <a:ext cx="23747" cy="20094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40" extrusionOk="0">
                    <a:moveTo>
                      <a:pt x="298" y="116"/>
                    </a:moveTo>
                    <a:cubicBezTo>
                      <a:pt x="358" y="116"/>
                      <a:pt x="409" y="167"/>
                      <a:pt x="400" y="227"/>
                    </a:cubicBezTo>
                    <a:cubicBezTo>
                      <a:pt x="400" y="290"/>
                      <a:pt x="348" y="331"/>
                      <a:pt x="294" y="331"/>
                    </a:cubicBezTo>
                    <a:cubicBezTo>
                      <a:pt x="269" y="331"/>
                      <a:pt x="243" y="322"/>
                      <a:pt x="221" y="303"/>
                    </a:cubicBezTo>
                    <a:cubicBezTo>
                      <a:pt x="153" y="235"/>
                      <a:pt x="204" y="116"/>
                      <a:pt x="298" y="116"/>
                    </a:cubicBezTo>
                    <a:close/>
                    <a:moveTo>
                      <a:pt x="299" y="1"/>
                    </a:moveTo>
                    <a:cubicBezTo>
                      <a:pt x="244" y="1"/>
                      <a:pt x="189" y="21"/>
                      <a:pt x="145" y="65"/>
                    </a:cubicBezTo>
                    <a:cubicBezTo>
                      <a:pt x="0" y="201"/>
                      <a:pt x="102" y="439"/>
                      <a:pt x="298" y="439"/>
                    </a:cubicBezTo>
                    <a:cubicBezTo>
                      <a:pt x="417" y="439"/>
                      <a:pt x="519" y="337"/>
                      <a:pt x="519" y="218"/>
                    </a:cubicBezTo>
                    <a:cubicBezTo>
                      <a:pt x="519" y="86"/>
                      <a:pt x="411" y="1"/>
                      <a:pt x="2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24"/>
              <p:cNvSpPr/>
              <p:nvPr/>
            </p:nvSpPr>
            <p:spPr>
              <a:xfrm>
                <a:off x="2145827" y="1025155"/>
                <a:ext cx="122024" cy="71515"/>
              </a:xfrm>
              <a:custGeom>
                <a:avLst/>
                <a:gdLst/>
                <a:ahLst/>
                <a:cxnLst/>
                <a:rect l="l" t="t" r="r" b="b"/>
                <a:pathLst>
                  <a:path w="2672" h="1566" extrusionOk="0">
                    <a:moveTo>
                      <a:pt x="34" y="1"/>
                    </a:moveTo>
                    <a:lnTo>
                      <a:pt x="0" y="26"/>
                    </a:lnTo>
                    <a:lnTo>
                      <a:pt x="800" y="826"/>
                    </a:lnTo>
                    <a:lnTo>
                      <a:pt x="1898" y="826"/>
                    </a:lnTo>
                    <a:lnTo>
                      <a:pt x="2638" y="1566"/>
                    </a:lnTo>
                    <a:lnTo>
                      <a:pt x="2672" y="1532"/>
                    </a:lnTo>
                    <a:lnTo>
                      <a:pt x="1923" y="783"/>
                    </a:lnTo>
                    <a:lnTo>
                      <a:pt x="817" y="783"/>
                    </a:lnTo>
                    <a:lnTo>
                      <a:pt x="3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41" name="Google Shape;741;p24"/>
          <p:cNvGrpSpPr/>
          <p:nvPr/>
        </p:nvGrpSpPr>
        <p:grpSpPr>
          <a:xfrm>
            <a:off x="-2749105" y="-2045480"/>
            <a:ext cx="6654696" cy="9234460"/>
            <a:chOff x="-2596705" y="-2045480"/>
            <a:chExt cx="6654696" cy="9234460"/>
          </a:xfrm>
        </p:grpSpPr>
        <p:grpSp>
          <p:nvGrpSpPr>
            <p:cNvPr id="742" name="Google Shape;742;p24"/>
            <p:cNvGrpSpPr/>
            <p:nvPr/>
          </p:nvGrpSpPr>
          <p:grpSpPr>
            <a:xfrm flipH="1">
              <a:off x="722369" y="491148"/>
              <a:ext cx="801674" cy="397824"/>
              <a:chOff x="1622300" y="2291700"/>
              <a:chExt cx="118800" cy="58950"/>
            </a:xfrm>
          </p:grpSpPr>
          <p:sp>
            <p:nvSpPr>
              <p:cNvPr id="743" name="Google Shape;743;p24"/>
              <p:cNvSpPr/>
              <p:nvPr/>
            </p:nvSpPr>
            <p:spPr>
              <a:xfrm>
                <a:off x="1672825" y="2291800"/>
                <a:ext cx="17950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713" extrusionOk="0">
                    <a:moveTo>
                      <a:pt x="101" y="0"/>
                    </a:moveTo>
                    <a:lnTo>
                      <a:pt x="1" y="96"/>
                    </a:lnTo>
                    <a:lnTo>
                      <a:pt x="621" y="713"/>
                    </a:lnTo>
                    <a:lnTo>
                      <a:pt x="717" y="617"/>
                    </a:lnTo>
                    <a:lnTo>
                      <a:pt x="1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24"/>
              <p:cNvSpPr/>
              <p:nvPr/>
            </p:nvSpPr>
            <p:spPr>
              <a:xfrm>
                <a:off x="1672825" y="2291700"/>
                <a:ext cx="17950" cy="179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717" extrusionOk="0">
                    <a:moveTo>
                      <a:pt x="621" y="0"/>
                    </a:moveTo>
                    <a:lnTo>
                      <a:pt x="1" y="621"/>
                    </a:lnTo>
                    <a:lnTo>
                      <a:pt x="101" y="717"/>
                    </a:lnTo>
                    <a:lnTo>
                      <a:pt x="717" y="100"/>
                    </a:lnTo>
                    <a:lnTo>
                      <a:pt x="62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24"/>
              <p:cNvSpPr/>
              <p:nvPr/>
            </p:nvSpPr>
            <p:spPr>
              <a:xfrm>
                <a:off x="1723150" y="2291700"/>
                <a:ext cx="17950" cy="179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717" extrusionOk="0">
                    <a:moveTo>
                      <a:pt x="97" y="0"/>
                    </a:moveTo>
                    <a:lnTo>
                      <a:pt x="1" y="100"/>
                    </a:lnTo>
                    <a:lnTo>
                      <a:pt x="617" y="717"/>
                    </a:lnTo>
                    <a:lnTo>
                      <a:pt x="718" y="621"/>
                    </a:lnTo>
                    <a:lnTo>
                      <a:pt x="9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24"/>
              <p:cNvSpPr/>
              <p:nvPr/>
            </p:nvSpPr>
            <p:spPr>
              <a:xfrm>
                <a:off x="1723150" y="2291700"/>
                <a:ext cx="17950" cy="179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717" extrusionOk="0">
                    <a:moveTo>
                      <a:pt x="617" y="0"/>
                    </a:moveTo>
                    <a:lnTo>
                      <a:pt x="1" y="621"/>
                    </a:lnTo>
                    <a:lnTo>
                      <a:pt x="101" y="717"/>
                    </a:lnTo>
                    <a:lnTo>
                      <a:pt x="718" y="100"/>
                    </a:lnTo>
                    <a:lnTo>
                      <a:pt x="61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24"/>
              <p:cNvSpPr/>
              <p:nvPr/>
            </p:nvSpPr>
            <p:spPr>
              <a:xfrm>
                <a:off x="1622300" y="2332725"/>
                <a:ext cx="17825" cy="17925"/>
              </a:xfrm>
              <a:custGeom>
                <a:avLst/>
                <a:gdLst/>
                <a:ahLst/>
                <a:cxnLst/>
                <a:rect l="l" t="t" r="r" b="b"/>
                <a:pathLst>
                  <a:path w="713" h="717" extrusionOk="0">
                    <a:moveTo>
                      <a:pt x="96" y="0"/>
                    </a:moveTo>
                    <a:lnTo>
                      <a:pt x="0" y="96"/>
                    </a:lnTo>
                    <a:lnTo>
                      <a:pt x="617" y="717"/>
                    </a:lnTo>
                    <a:lnTo>
                      <a:pt x="713" y="617"/>
                    </a:lnTo>
                    <a:lnTo>
                      <a:pt x="9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24"/>
              <p:cNvSpPr/>
              <p:nvPr/>
            </p:nvSpPr>
            <p:spPr>
              <a:xfrm>
                <a:off x="1622300" y="2332725"/>
                <a:ext cx="17825" cy="17925"/>
              </a:xfrm>
              <a:custGeom>
                <a:avLst/>
                <a:gdLst/>
                <a:ahLst/>
                <a:cxnLst/>
                <a:rect l="l" t="t" r="r" b="b"/>
                <a:pathLst>
                  <a:path w="713" h="717" extrusionOk="0">
                    <a:moveTo>
                      <a:pt x="617" y="0"/>
                    </a:moveTo>
                    <a:lnTo>
                      <a:pt x="0" y="617"/>
                    </a:lnTo>
                    <a:lnTo>
                      <a:pt x="96" y="717"/>
                    </a:lnTo>
                    <a:lnTo>
                      <a:pt x="713" y="96"/>
                    </a:lnTo>
                    <a:lnTo>
                      <a:pt x="61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24"/>
              <p:cNvSpPr/>
              <p:nvPr/>
            </p:nvSpPr>
            <p:spPr>
              <a:xfrm>
                <a:off x="1672525" y="2332625"/>
                <a:ext cx="17950" cy="179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717" extrusionOk="0">
                    <a:moveTo>
                      <a:pt x="101" y="0"/>
                    </a:moveTo>
                    <a:lnTo>
                      <a:pt x="1" y="100"/>
                    </a:lnTo>
                    <a:lnTo>
                      <a:pt x="621" y="717"/>
                    </a:lnTo>
                    <a:lnTo>
                      <a:pt x="717" y="621"/>
                    </a:lnTo>
                    <a:lnTo>
                      <a:pt x="1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24"/>
              <p:cNvSpPr/>
              <p:nvPr/>
            </p:nvSpPr>
            <p:spPr>
              <a:xfrm>
                <a:off x="1672525" y="2332725"/>
                <a:ext cx="17950" cy="179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717" extrusionOk="0">
                    <a:moveTo>
                      <a:pt x="621" y="0"/>
                    </a:moveTo>
                    <a:lnTo>
                      <a:pt x="1" y="617"/>
                    </a:lnTo>
                    <a:lnTo>
                      <a:pt x="101" y="717"/>
                    </a:lnTo>
                    <a:lnTo>
                      <a:pt x="717" y="96"/>
                    </a:lnTo>
                    <a:lnTo>
                      <a:pt x="62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51" name="Google Shape;751;p24"/>
            <p:cNvSpPr/>
            <p:nvPr/>
          </p:nvSpPr>
          <p:spPr>
            <a:xfrm>
              <a:off x="-2596705" y="-1246603"/>
              <a:ext cx="6654696" cy="7636707"/>
            </a:xfrm>
            <a:custGeom>
              <a:avLst/>
              <a:gdLst/>
              <a:ahLst/>
              <a:cxnLst/>
              <a:rect l="l" t="t" r="r" b="b"/>
              <a:pathLst>
                <a:path w="71832" h="82432" extrusionOk="0">
                  <a:moveTo>
                    <a:pt x="205" y="1"/>
                  </a:moveTo>
                  <a:lnTo>
                    <a:pt x="1" y="205"/>
                  </a:lnTo>
                  <a:lnTo>
                    <a:pt x="27924" y="28129"/>
                  </a:lnTo>
                  <a:lnTo>
                    <a:pt x="27924" y="38728"/>
                  </a:lnTo>
                  <a:lnTo>
                    <a:pt x="36526" y="47330"/>
                  </a:lnTo>
                  <a:lnTo>
                    <a:pt x="45629" y="56433"/>
                  </a:lnTo>
                  <a:lnTo>
                    <a:pt x="71627" y="82431"/>
                  </a:lnTo>
                  <a:lnTo>
                    <a:pt x="71831" y="82227"/>
                  </a:lnTo>
                  <a:lnTo>
                    <a:pt x="46493" y="56889"/>
                  </a:lnTo>
                  <a:lnTo>
                    <a:pt x="46493" y="47935"/>
                  </a:lnTo>
                  <a:lnTo>
                    <a:pt x="53711" y="40954"/>
                  </a:lnTo>
                  <a:lnTo>
                    <a:pt x="51481" y="38724"/>
                  </a:lnTo>
                  <a:lnTo>
                    <a:pt x="37095" y="38724"/>
                  </a:lnTo>
                  <a:lnTo>
                    <a:pt x="32496" y="34125"/>
                  </a:lnTo>
                  <a:lnTo>
                    <a:pt x="32496" y="32288"/>
                  </a:lnTo>
                  <a:lnTo>
                    <a:pt x="27924" y="27712"/>
                  </a:lnTo>
                  <a:lnTo>
                    <a:pt x="27924" y="27720"/>
                  </a:lnTo>
                  <a:lnTo>
                    <a:pt x="2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52" name="Google Shape;752;p24"/>
            <p:cNvGrpSpPr/>
            <p:nvPr/>
          </p:nvGrpSpPr>
          <p:grpSpPr>
            <a:xfrm rot="10800000">
              <a:off x="-1185762" y="-2045480"/>
              <a:ext cx="2901864" cy="4211818"/>
              <a:chOff x="6769513" y="299393"/>
              <a:chExt cx="1308620" cy="1899525"/>
            </a:xfrm>
          </p:grpSpPr>
          <p:sp>
            <p:nvSpPr>
              <p:cNvPr id="753" name="Google Shape;753;p24"/>
              <p:cNvSpPr/>
              <p:nvPr/>
            </p:nvSpPr>
            <p:spPr>
              <a:xfrm>
                <a:off x="7817889" y="1007055"/>
                <a:ext cx="252070" cy="252070"/>
              </a:xfrm>
              <a:custGeom>
                <a:avLst/>
                <a:gdLst/>
                <a:ahLst/>
                <a:cxnLst/>
                <a:rect l="l" t="t" r="r" b="b"/>
                <a:pathLst>
                  <a:path w="4564" h="4564" extrusionOk="0">
                    <a:moveTo>
                      <a:pt x="0" y="1"/>
                    </a:moveTo>
                    <a:lnTo>
                      <a:pt x="0" y="1302"/>
                    </a:lnTo>
                    <a:lnTo>
                      <a:pt x="1629" y="2931"/>
                    </a:lnTo>
                    <a:lnTo>
                      <a:pt x="3263" y="4564"/>
                    </a:lnTo>
                    <a:lnTo>
                      <a:pt x="4563" y="4564"/>
                    </a:lnTo>
                    <a:lnTo>
                      <a:pt x="2282" y="228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754;p24"/>
              <p:cNvSpPr/>
              <p:nvPr/>
            </p:nvSpPr>
            <p:spPr>
              <a:xfrm>
                <a:off x="7983027" y="2137006"/>
                <a:ext cx="72351" cy="61913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1121" extrusionOk="0">
                    <a:moveTo>
                      <a:pt x="563" y="294"/>
                    </a:moveTo>
                    <a:cubicBezTo>
                      <a:pt x="628" y="294"/>
                      <a:pt x="695" y="318"/>
                      <a:pt x="749" y="372"/>
                    </a:cubicBezTo>
                    <a:cubicBezTo>
                      <a:pt x="913" y="536"/>
                      <a:pt x="797" y="821"/>
                      <a:pt x="561" y="821"/>
                    </a:cubicBezTo>
                    <a:cubicBezTo>
                      <a:pt x="417" y="821"/>
                      <a:pt x="297" y="704"/>
                      <a:pt x="297" y="560"/>
                    </a:cubicBezTo>
                    <a:cubicBezTo>
                      <a:pt x="297" y="400"/>
                      <a:pt x="427" y="294"/>
                      <a:pt x="563" y="294"/>
                    </a:cubicBezTo>
                    <a:close/>
                    <a:moveTo>
                      <a:pt x="561" y="0"/>
                    </a:moveTo>
                    <a:cubicBezTo>
                      <a:pt x="252" y="0"/>
                      <a:pt x="0" y="248"/>
                      <a:pt x="0" y="560"/>
                    </a:cubicBezTo>
                    <a:cubicBezTo>
                      <a:pt x="0" y="897"/>
                      <a:pt x="278" y="1121"/>
                      <a:pt x="566" y="1121"/>
                    </a:cubicBezTo>
                    <a:cubicBezTo>
                      <a:pt x="704" y="1121"/>
                      <a:pt x="843" y="1070"/>
                      <a:pt x="957" y="957"/>
                    </a:cubicBezTo>
                    <a:cubicBezTo>
                      <a:pt x="1309" y="600"/>
                      <a:pt x="1061" y="0"/>
                      <a:pt x="5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24"/>
              <p:cNvSpPr/>
              <p:nvPr/>
            </p:nvSpPr>
            <p:spPr>
              <a:xfrm>
                <a:off x="6769513" y="299393"/>
                <a:ext cx="61968" cy="61747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1118" extrusionOk="0">
                    <a:moveTo>
                      <a:pt x="561" y="293"/>
                    </a:moveTo>
                    <a:cubicBezTo>
                      <a:pt x="705" y="293"/>
                      <a:pt x="825" y="413"/>
                      <a:pt x="825" y="557"/>
                    </a:cubicBezTo>
                    <a:cubicBezTo>
                      <a:pt x="825" y="705"/>
                      <a:pt x="705" y="821"/>
                      <a:pt x="561" y="821"/>
                    </a:cubicBezTo>
                    <a:cubicBezTo>
                      <a:pt x="417" y="821"/>
                      <a:pt x="297" y="705"/>
                      <a:pt x="297" y="557"/>
                    </a:cubicBezTo>
                    <a:cubicBezTo>
                      <a:pt x="297" y="413"/>
                      <a:pt x="417" y="293"/>
                      <a:pt x="561" y="293"/>
                    </a:cubicBezTo>
                    <a:close/>
                    <a:moveTo>
                      <a:pt x="554" y="1"/>
                    </a:moveTo>
                    <a:cubicBezTo>
                      <a:pt x="249" y="1"/>
                      <a:pt x="1" y="251"/>
                      <a:pt x="1" y="557"/>
                    </a:cubicBezTo>
                    <a:cubicBezTo>
                      <a:pt x="1" y="865"/>
                      <a:pt x="253" y="1117"/>
                      <a:pt x="561" y="1117"/>
                    </a:cubicBezTo>
                    <a:cubicBezTo>
                      <a:pt x="869" y="1117"/>
                      <a:pt x="1122" y="865"/>
                      <a:pt x="1122" y="557"/>
                    </a:cubicBezTo>
                    <a:cubicBezTo>
                      <a:pt x="1122" y="249"/>
                      <a:pt x="869" y="1"/>
                      <a:pt x="561" y="1"/>
                    </a:cubicBezTo>
                    <a:cubicBezTo>
                      <a:pt x="559" y="1"/>
                      <a:pt x="556" y="1"/>
                      <a:pt x="55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756;p24"/>
              <p:cNvSpPr/>
              <p:nvPr/>
            </p:nvSpPr>
            <p:spPr>
              <a:xfrm>
                <a:off x="6811985" y="339214"/>
                <a:ext cx="1266148" cy="1811765"/>
              </a:xfrm>
              <a:custGeom>
                <a:avLst/>
                <a:gdLst/>
                <a:ahLst/>
                <a:cxnLst/>
                <a:rect l="l" t="t" r="r" b="b"/>
                <a:pathLst>
                  <a:path w="22925" h="32804" extrusionOk="0">
                    <a:moveTo>
                      <a:pt x="208" y="0"/>
                    </a:moveTo>
                    <a:lnTo>
                      <a:pt x="0" y="208"/>
                    </a:lnTo>
                    <a:lnTo>
                      <a:pt x="7878" y="8090"/>
                    </a:lnTo>
                    <a:lnTo>
                      <a:pt x="7922" y="8134"/>
                    </a:lnTo>
                    <a:lnTo>
                      <a:pt x="14170" y="8134"/>
                    </a:lnTo>
                    <a:lnTo>
                      <a:pt x="22628" y="16592"/>
                    </a:lnTo>
                    <a:lnTo>
                      <a:pt x="22628" y="19058"/>
                    </a:lnTo>
                    <a:lnTo>
                      <a:pt x="17385" y="24301"/>
                    </a:lnTo>
                    <a:lnTo>
                      <a:pt x="17385" y="28860"/>
                    </a:lnTo>
                    <a:lnTo>
                      <a:pt x="21323" y="32803"/>
                    </a:lnTo>
                    <a:lnTo>
                      <a:pt x="21532" y="32595"/>
                    </a:lnTo>
                    <a:lnTo>
                      <a:pt x="17681" y="28740"/>
                    </a:lnTo>
                    <a:lnTo>
                      <a:pt x="17681" y="24425"/>
                    </a:lnTo>
                    <a:lnTo>
                      <a:pt x="22925" y="19182"/>
                    </a:lnTo>
                    <a:lnTo>
                      <a:pt x="22925" y="16468"/>
                    </a:lnTo>
                    <a:lnTo>
                      <a:pt x="14334" y="7878"/>
                    </a:lnTo>
                    <a:lnTo>
                      <a:pt x="14290" y="7838"/>
                    </a:lnTo>
                    <a:lnTo>
                      <a:pt x="8046" y="7838"/>
                    </a:lnTo>
                    <a:lnTo>
                      <a:pt x="20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757;p24"/>
              <p:cNvSpPr/>
              <p:nvPr/>
            </p:nvSpPr>
            <p:spPr>
              <a:xfrm>
                <a:off x="7397589" y="777575"/>
                <a:ext cx="512976" cy="781781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14155" extrusionOk="0">
                    <a:moveTo>
                      <a:pt x="81" y="1"/>
                    </a:moveTo>
                    <a:lnTo>
                      <a:pt x="1" y="85"/>
                    </a:lnTo>
                    <a:lnTo>
                      <a:pt x="5209" y="5292"/>
                    </a:lnTo>
                    <a:lnTo>
                      <a:pt x="5209" y="10160"/>
                    </a:lnTo>
                    <a:lnTo>
                      <a:pt x="9203" y="14155"/>
                    </a:lnTo>
                    <a:lnTo>
                      <a:pt x="9287" y="14071"/>
                    </a:lnTo>
                    <a:lnTo>
                      <a:pt x="5325" y="10108"/>
                    </a:lnTo>
                    <a:lnTo>
                      <a:pt x="5325" y="5244"/>
                    </a:lnTo>
                    <a:lnTo>
                      <a:pt x="8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24"/>
              <p:cNvSpPr/>
              <p:nvPr/>
            </p:nvSpPr>
            <p:spPr>
              <a:xfrm>
                <a:off x="7777847" y="1417359"/>
                <a:ext cx="273112" cy="431181"/>
              </a:xfrm>
              <a:custGeom>
                <a:avLst/>
                <a:gdLst/>
                <a:ahLst/>
                <a:cxnLst/>
                <a:rect l="l" t="t" r="r" b="b"/>
                <a:pathLst>
                  <a:path w="4945" h="7807" extrusionOk="0">
                    <a:moveTo>
                      <a:pt x="4824" y="1"/>
                    </a:moveTo>
                    <a:lnTo>
                      <a:pt x="4824" y="2899"/>
                    </a:lnTo>
                    <a:lnTo>
                      <a:pt x="1" y="7722"/>
                    </a:lnTo>
                    <a:lnTo>
                      <a:pt x="85" y="7806"/>
                    </a:lnTo>
                    <a:lnTo>
                      <a:pt x="4944" y="2951"/>
                    </a:lnTo>
                    <a:lnTo>
                      <a:pt x="494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59" name="Google Shape;759;p24"/>
            <p:cNvSpPr/>
            <p:nvPr/>
          </p:nvSpPr>
          <p:spPr>
            <a:xfrm rot="10800000">
              <a:off x="1102163" y="4774798"/>
              <a:ext cx="727762" cy="727762"/>
            </a:xfrm>
            <a:custGeom>
              <a:avLst/>
              <a:gdLst/>
              <a:ahLst/>
              <a:cxnLst/>
              <a:rect l="l" t="t" r="r" b="b"/>
              <a:pathLst>
                <a:path w="9936" h="9936" fill="none" extrusionOk="0">
                  <a:moveTo>
                    <a:pt x="8170" y="1770"/>
                  </a:moveTo>
                  <a:cubicBezTo>
                    <a:pt x="9936" y="3535"/>
                    <a:pt x="9936" y="6401"/>
                    <a:pt x="8170" y="8170"/>
                  </a:cubicBezTo>
                  <a:cubicBezTo>
                    <a:pt x="6401" y="9935"/>
                    <a:pt x="3535" y="9935"/>
                    <a:pt x="1770" y="8170"/>
                  </a:cubicBezTo>
                  <a:cubicBezTo>
                    <a:pt x="1" y="6401"/>
                    <a:pt x="1" y="3535"/>
                    <a:pt x="1770" y="1770"/>
                  </a:cubicBezTo>
                  <a:cubicBezTo>
                    <a:pt x="3535" y="0"/>
                    <a:pt x="6401" y="0"/>
                    <a:pt x="8170" y="177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40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60" name="Google Shape;760;p24"/>
            <p:cNvGrpSpPr/>
            <p:nvPr/>
          </p:nvGrpSpPr>
          <p:grpSpPr>
            <a:xfrm flipH="1">
              <a:off x="-1973878" y="2737381"/>
              <a:ext cx="3265346" cy="3441180"/>
              <a:chOff x="2011428" y="602777"/>
              <a:chExt cx="774292" cy="815987"/>
            </a:xfrm>
          </p:grpSpPr>
          <p:sp>
            <p:nvSpPr>
              <p:cNvPr id="761" name="Google Shape;761;p24"/>
              <p:cNvSpPr/>
              <p:nvPr/>
            </p:nvSpPr>
            <p:spPr>
              <a:xfrm>
                <a:off x="2751470" y="1215132"/>
                <a:ext cx="15618" cy="109191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391" extrusionOk="0">
                    <a:moveTo>
                      <a:pt x="341" y="0"/>
                    </a:moveTo>
                    <a:lnTo>
                      <a:pt x="1" y="341"/>
                    </a:lnTo>
                    <a:lnTo>
                      <a:pt x="1" y="1191"/>
                    </a:lnTo>
                    <a:lnTo>
                      <a:pt x="1" y="2042"/>
                    </a:lnTo>
                    <a:lnTo>
                      <a:pt x="341" y="2391"/>
                    </a:lnTo>
                    <a:lnTo>
                      <a:pt x="341" y="1191"/>
                    </a:ln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24"/>
              <p:cNvSpPr/>
              <p:nvPr/>
            </p:nvSpPr>
            <p:spPr>
              <a:xfrm>
                <a:off x="2157107" y="742702"/>
                <a:ext cx="76950" cy="76995"/>
              </a:xfrm>
              <a:custGeom>
                <a:avLst/>
                <a:gdLst/>
                <a:ahLst/>
                <a:cxnLst/>
                <a:rect l="l" t="t" r="r" b="b"/>
                <a:pathLst>
                  <a:path w="1685" h="1686" extrusionOk="0">
                    <a:moveTo>
                      <a:pt x="0" y="1"/>
                    </a:moveTo>
                    <a:lnTo>
                      <a:pt x="842" y="843"/>
                    </a:lnTo>
                    <a:lnTo>
                      <a:pt x="1685" y="1685"/>
                    </a:lnTo>
                    <a:lnTo>
                      <a:pt x="1685" y="1209"/>
                    </a:lnTo>
                    <a:lnTo>
                      <a:pt x="1081" y="605"/>
                    </a:lnTo>
                    <a:lnTo>
                      <a:pt x="47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24"/>
              <p:cNvSpPr/>
              <p:nvPr/>
            </p:nvSpPr>
            <p:spPr>
              <a:xfrm>
                <a:off x="2011428" y="602777"/>
                <a:ext cx="37310" cy="32013"/>
              </a:xfrm>
              <a:custGeom>
                <a:avLst/>
                <a:gdLst/>
                <a:ahLst/>
                <a:cxnLst/>
                <a:rect l="l" t="t" r="r" b="b"/>
                <a:pathLst>
                  <a:path w="817" h="701" extrusionOk="0">
                    <a:moveTo>
                      <a:pt x="468" y="181"/>
                    </a:moveTo>
                    <a:cubicBezTo>
                      <a:pt x="561" y="181"/>
                      <a:pt x="630" y="258"/>
                      <a:pt x="630" y="351"/>
                    </a:cubicBezTo>
                    <a:cubicBezTo>
                      <a:pt x="630" y="448"/>
                      <a:pt x="549" y="514"/>
                      <a:pt x="466" y="514"/>
                    </a:cubicBezTo>
                    <a:cubicBezTo>
                      <a:pt x="425" y="514"/>
                      <a:pt x="383" y="498"/>
                      <a:pt x="349" y="462"/>
                    </a:cubicBezTo>
                    <a:cubicBezTo>
                      <a:pt x="247" y="360"/>
                      <a:pt x="323" y="181"/>
                      <a:pt x="468" y="181"/>
                    </a:cubicBezTo>
                    <a:close/>
                    <a:moveTo>
                      <a:pt x="468" y="0"/>
                    </a:moveTo>
                    <a:cubicBezTo>
                      <a:pt x="381" y="0"/>
                      <a:pt x="293" y="33"/>
                      <a:pt x="221" y="105"/>
                    </a:cubicBezTo>
                    <a:cubicBezTo>
                      <a:pt x="0" y="317"/>
                      <a:pt x="153" y="700"/>
                      <a:pt x="468" y="700"/>
                    </a:cubicBezTo>
                    <a:cubicBezTo>
                      <a:pt x="664" y="700"/>
                      <a:pt x="817" y="538"/>
                      <a:pt x="817" y="351"/>
                    </a:cubicBezTo>
                    <a:cubicBezTo>
                      <a:pt x="817" y="139"/>
                      <a:pt x="646" y="0"/>
                      <a:pt x="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764;p24"/>
              <p:cNvSpPr/>
              <p:nvPr/>
            </p:nvSpPr>
            <p:spPr>
              <a:xfrm>
                <a:off x="2748364" y="1386751"/>
                <a:ext cx="37356" cy="32013"/>
              </a:xfrm>
              <a:custGeom>
                <a:avLst/>
                <a:gdLst/>
                <a:ahLst/>
                <a:cxnLst/>
                <a:rect l="l" t="t" r="r" b="b"/>
                <a:pathLst>
                  <a:path w="818" h="701" extrusionOk="0">
                    <a:moveTo>
                      <a:pt x="469" y="190"/>
                    </a:moveTo>
                    <a:cubicBezTo>
                      <a:pt x="562" y="190"/>
                      <a:pt x="630" y="258"/>
                      <a:pt x="630" y="351"/>
                    </a:cubicBezTo>
                    <a:cubicBezTo>
                      <a:pt x="630" y="450"/>
                      <a:pt x="547" y="517"/>
                      <a:pt x="462" y="517"/>
                    </a:cubicBezTo>
                    <a:cubicBezTo>
                      <a:pt x="422" y="517"/>
                      <a:pt x="382" y="503"/>
                      <a:pt x="350" y="470"/>
                    </a:cubicBezTo>
                    <a:cubicBezTo>
                      <a:pt x="247" y="360"/>
                      <a:pt x="324" y="190"/>
                      <a:pt x="469" y="190"/>
                    </a:cubicBezTo>
                    <a:close/>
                    <a:moveTo>
                      <a:pt x="468" y="0"/>
                    </a:moveTo>
                    <a:cubicBezTo>
                      <a:pt x="382" y="0"/>
                      <a:pt x="294" y="33"/>
                      <a:pt x="222" y="105"/>
                    </a:cubicBezTo>
                    <a:cubicBezTo>
                      <a:pt x="1" y="326"/>
                      <a:pt x="154" y="700"/>
                      <a:pt x="469" y="700"/>
                    </a:cubicBezTo>
                    <a:cubicBezTo>
                      <a:pt x="664" y="700"/>
                      <a:pt x="817" y="547"/>
                      <a:pt x="817" y="351"/>
                    </a:cubicBezTo>
                    <a:cubicBezTo>
                      <a:pt x="817" y="139"/>
                      <a:pt x="647" y="0"/>
                      <a:pt x="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24"/>
              <p:cNvSpPr/>
              <p:nvPr/>
            </p:nvSpPr>
            <p:spPr>
              <a:xfrm>
                <a:off x="2036271" y="623829"/>
                <a:ext cx="737804" cy="767351"/>
              </a:xfrm>
              <a:custGeom>
                <a:avLst/>
                <a:gdLst/>
                <a:ahLst/>
                <a:cxnLst/>
                <a:rect l="l" t="t" r="r" b="b"/>
                <a:pathLst>
                  <a:path w="16156" h="16803" extrusionOk="0">
                    <a:moveTo>
                      <a:pt x="137" y="1"/>
                    </a:moveTo>
                    <a:lnTo>
                      <a:pt x="0" y="128"/>
                    </a:lnTo>
                    <a:lnTo>
                      <a:pt x="5173" y="5301"/>
                    </a:lnTo>
                    <a:lnTo>
                      <a:pt x="5198" y="5326"/>
                    </a:lnTo>
                    <a:lnTo>
                      <a:pt x="9035" y="5326"/>
                    </a:lnTo>
                    <a:lnTo>
                      <a:pt x="15968" y="12259"/>
                    </a:lnTo>
                    <a:lnTo>
                      <a:pt x="15968" y="16802"/>
                    </a:lnTo>
                    <a:lnTo>
                      <a:pt x="16155" y="16802"/>
                    </a:lnTo>
                    <a:lnTo>
                      <a:pt x="16155" y="12183"/>
                    </a:lnTo>
                    <a:lnTo>
                      <a:pt x="9137" y="5165"/>
                    </a:lnTo>
                    <a:lnTo>
                      <a:pt x="9111" y="5139"/>
                    </a:lnTo>
                    <a:lnTo>
                      <a:pt x="5275" y="5139"/>
                    </a:lnTo>
                    <a:lnTo>
                      <a:pt x="13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24"/>
              <p:cNvSpPr/>
              <p:nvPr/>
            </p:nvSpPr>
            <p:spPr>
              <a:xfrm>
                <a:off x="2506326" y="916786"/>
                <a:ext cx="196233" cy="195822"/>
              </a:xfrm>
              <a:custGeom>
                <a:avLst/>
                <a:gdLst/>
                <a:ahLst/>
                <a:cxnLst/>
                <a:rect l="l" t="t" r="r" b="b"/>
                <a:pathLst>
                  <a:path w="4297" h="4288" extrusionOk="0">
                    <a:moveTo>
                      <a:pt x="1" y="0"/>
                    </a:moveTo>
                    <a:lnTo>
                      <a:pt x="1" y="77"/>
                    </a:lnTo>
                    <a:lnTo>
                      <a:pt x="1898" y="77"/>
                    </a:lnTo>
                    <a:lnTo>
                      <a:pt x="4220" y="2399"/>
                    </a:lnTo>
                    <a:lnTo>
                      <a:pt x="4220" y="4288"/>
                    </a:lnTo>
                    <a:lnTo>
                      <a:pt x="4297" y="4288"/>
                    </a:lnTo>
                    <a:lnTo>
                      <a:pt x="4297" y="2374"/>
                    </a:lnTo>
                    <a:lnTo>
                      <a:pt x="19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7" name="Google Shape;767;p24"/>
            <p:cNvGrpSpPr/>
            <p:nvPr/>
          </p:nvGrpSpPr>
          <p:grpSpPr>
            <a:xfrm rot="-5400000">
              <a:off x="-1256153" y="3835717"/>
              <a:ext cx="3265346" cy="3441180"/>
              <a:chOff x="2011428" y="602777"/>
              <a:chExt cx="774292" cy="815987"/>
            </a:xfrm>
          </p:grpSpPr>
          <p:sp>
            <p:nvSpPr>
              <p:cNvPr id="768" name="Google Shape;768;p24"/>
              <p:cNvSpPr/>
              <p:nvPr/>
            </p:nvSpPr>
            <p:spPr>
              <a:xfrm>
                <a:off x="2751470" y="1215132"/>
                <a:ext cx="15618" cy="109191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391" extrusionOk="0">
                    <a:moveTo>
                      <a:pt x="341" y="0"/>
                    </a:moveTo>
                    <a:lnTo>
                      <a:pt x="1" y="341"/>
                    </a:lnTo>
                    <a:lnTo>
                      <a:pt x="1" y="1191"/>
                    </a:lnTo>
                    <a:lnTo>
                      <a:pt x="1" y="2042"/>
                    </a:lnTo>
                    <a:lnTo>
                      <a:pt x="341" y="2391"/>
                    </a:lnTo>
                    <a:lnTo>
                      <a:pt x="341" y="1191"/>
                    </a:lnTo>
                    <a:lnTo>
                      <a:pt x="34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769;p24"/>
              <p:cNvSpPr/>
              <p:nvPr/>
            </p:nvSpPr>
            <p:spPr>
              <a:xfrm>
                <a:off x="2157107" y="742702"/>
                <a:ext cx="76950" cy="76995"/>
              </a:xfrm>
              <a:custGeom>
                <a:avLst/>
                <a:gdLst/>
                <a:ahLst/>
                <a:cxnLst/>
                <a:rect l="l" t="t" r="r" b="b"/>
                <a:pathLst>
                  <a:path w="1685" h="1686" extrusionOk="0">
                    <a:moveTo>
                      <a:pt x="0" y="1"/>
                    </a:moveTo>
                    <a:lnTo>
                      <a:pt x="842" y="843"/>
                    </a:lnTo>
                    <a:lnTo>
                      <a:pt x="1685" y="1685"/>
                    </a:lnTo>
                    <a:lnTo>
                      <a:pt x="1685" y="1209"/>
                    </a:lnTo>
                    <a:lnTo>
                      <a:pt x="1081" y="605"/>
                    </a:lnTo>
                    <a:lnTo>
                      <a:pt x="47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770;p24"/>
              <p:cNvSpPr/>
              <p:nvPr/>
            </p:nvSpPr>
            <p:spPr>
              <a:xfrm>
                <a:off x="2011428" y="602777"/>
                <a:ext cx="37310" cy="32013"/>
              </a:xfrm>
              <a:custGeom>
                <a:avLst/>
                <a:gdLst/>
                <a:ahLst/>
                <a:cxnLst/>
                <a:rect l="l" t="t" r="r" b="b"/>
                <a:pathLst>
                  <a:path w="817" h="701" extrusionOk="0">
                    <a:moveTo>
                      <a:pt x="468" y="181"/>
                    </a:moveTo>
                    <a:cubicBezTo>
                      <a:pt x="561" y="181"/>
                      <a:pt x="630" y="258"/>
                      <a:pt x="630" y="351"/>
                    </a:cubicBezTo>
                    <a:cubicBezTo>
                      <a:pt x="630" y="448"/>
                      <a:pt x="549" y="514"/>
                      <a:pt x="466" y="514"/>
                    </a:cubicBezTo>
                    <a:cubicBezTo>
                      <a:pt x="425" y="514"/>
                      <a:pt x="383" y="498"/>
                      <a:pt x="349" y="462"/>
                    </a:cubicBezTo>
                    <a:cubicBezTo>
                      <a:pt x="247" y="360"/>
                      <a:pt x="323" y="181"/>
                      <a:pt x="468" y="181"/>
                    </a:cubicBezTo>
                    <a:close/>
                    <a:moveTo>
                      <a:pt x="468" y="0"/>
                    </a:moveTo>
                    <a:cubicBezTo>
                      <a:pt x="381" y="0"/>
                      <a:pt x="293" y="33"/>
                      <a:pt x="221" y="105"/>
                    </a:cubicBezTo>
                    <a:cubicBezTo>
                      <a:pt x="0" y="317"/>
                      <a:pt x="153" y="700"/>
                      <a:pt x="468" y="700"/>
                    </a:cubicBezTo>
                    <a:cubicBezTo>
                      <a:pt x="664" y="700"/>
                      <a:pt x="817" y="538"/>
                      <a:pt x="817" y="351"/>
                    </a:cubicBezTo>
                    <a:cubicBezTo>
                      <a:pt x="817" y="139"/>
                      <a:pt x="646" y="0"/>
                      <a:pt x="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24"/>
              <p:cNvSpPr/>
              <p:nvPr/>
            </p:nvSpPr>
            <p:spPr>
              <a:xfrm>
                <a:off x="2748364" y="1386751"/>
                <a:ext cx="37356" cy="32013"/>
              </a:xfrm>
              <a:custGeom>
                <a:avLst/>
                <a:gdLst/>
                <a:ahLst/>
                <a:cxnLst/>
                <a:rect l="l" t="t" r="r" b="b"/>
                <a:pathLst>
                  <a:path w="818" h="701" extrusionOk="0">
                    <a:moveTo>
                      <a:pt x="469" y="190"/>
                    </a:moveTo>
                    <a:cubicBezTo>
                      <a:pt x="562" y="190"/>
                      <a:pt x="630" y="258"/>
                      <a:pt x="630" y="351"/>
                    </a:cubicBezTo>
                    <a:cubicBezTo>
                      <a:pt x="630" y="450"/>
                      <a:pt x="547" y="517"/>
                      <a:pt x="462" y="517"/>
                    </a:cubicBezTo>
                    <a:cubicBezTo>
                      <a:pt x="422" y="517"/>
                      <a:pt x="382" y="503"/>
                      <a:pt x="350" y="470"/>
                    </a:cubicBezTo>
                    <a:cubicBezTo>
                      <a:pt x="247" y="360"/>
                      <a:pt x="324" y="190"/>
                      <a:pt x="469" y="190"/>
                    </a:cubicBezTo>
                    <a:close/>
                    <a:moveTo>
                      <a:pt x="468" y="0"/>
                    </a:moveTo>
                    <a:cubicBezTo>
                      <a:pt x="382" y="0"/>
                      <a:pt x="294" y="33"/>
                      <a:pt x="222" y="105"/>
                    </a:cubicBezTo>
                    <a:cubicBezTo>
                      <a:pt x="1" y="326"/>
                      <a:pt x="154" y="700"/>
                      <a:pt x="469" y="700"/>
                    </a:cubicBezTo>
                    <a:cubicBezTo>
                      <a:pt x="664" y="700"/>
                      <a:pt x="817" y="547"/>
                      <a:pt x="817" y="351"/>
                    </a:cubicBezTo>
                    <a:cubicBezTo>
                      <a:pt x="817" y="139"/>
                      <a:pt x="647" y="0"/>
                      <a:pt x="4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24"/>
              <p:cNvSpPr/>
              <p:nvPr/>
            </p:nvSpPr>
            <p:spPr>
              <a:xfrm>
                <a:off x="2036271" y="623829"/>
                <a:ext cx="737804" cy="767351"/>
              </a:xfrm>
              <a:custGeom>
                <a:avLst/>
                <a:gdLst/>
                <a:ahLst/>
                <a:cxnLst/>
                <a:rect l="l" t="t" r="r" b="b"/>
                <a:pathLst>
                  <a:path w="16156" h="16803" extrusionOk="0">
                    <a:moveTo>
                      <a:pt x="137" y="1"/>
                    </a:moveTo>
                    <a:lnTo>
                      <a:pt x="0" y="128"/>
                    </a:lnTo>
                    <a:lnTo>
                      <a:pt x="5173" y="5301"/>
                    </a:lnTo>
                    <a:lnTo>
                      <a:pt x="5198" y="5326"/>
                    </a:lnTo>
                    <a:lnTo>
                      <a:pt x="9035" y="5326"/>
                    </a:lnTo>
                    <a:lnTo>
                      <a:pt x="15968" y="12259"/>
                    </a:lnTo>
                    <a:lnTo>
                      <a:pt x="15968" y="16802"/>
                    </a:lnTo>
                    <a:lnTo>
                      <a:pt x="16155" y="16802"/>
                    </a:lnTo>
                    <a:lnTo>
                      <a:pt x="16155" y="12183"/>
                    </a:lnTo>
                    <a:lnTo>
                      <a:pt x="9137" y="5165"/>
                    </a:lnTo>
                    <a:lnTo>
                      <a:pt x="9111" y="5139"/>
                    </a:lnTo>
                    <a:lnTo>
                      <a:pt x="5275" y="5139"/>
                    </a:lnTo>
                    <a:lnTo>
                      <a:pt x="13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24"/>
              <p:cNvSpPr/>
              <p:nvPr/>
            </p:nvSpPr>
            <p:spPr>
              <a:xfrm>
                <a:off x="2506326" y="916786"/>
                <a:ext cx="196233" cy="195822"/>
              </a:xfrm>
              <a:custGeom>
                <a:avLst/>
                <a:gdLst/>
                <a:ahLst/>
                <a:cxnLst/>
                <a:rect l="l" t="t" r="r" b="b"/>
                <a:pathLst>
                  <a:path w="4297" h="4288" extrusionOk="0">
                    <a:moveTo>
                      <a:pt x="1" y="0"/>
                    </a:moveTo>
                    <a:lnTo>
                      <a:pt x="1" y="77"/>
                    </a:lnTo>
                    <a:lnTo>
                      <a:pt x="1898" y="77"/>
                    </a:lnTo>
                    <a:lnTo>
                      <a:pt x="4220" y="2399"/>
                    </a:lnTo>
                    <a:lnTo>
                      <a:pt x="4220" y="4288"/>
                    </a:lnTo>
                    <a:lnTo>
                      <a:pt x="4297" y="4288"/>
                    </a:lnTo>
                    <a:lnTo>
                      <a:pt x="4297" y="2374"/>
                    </a:lnTo>
                    <a:lnTo>
                      <a:pt x="19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74" name="Google Shape;774;p24"/>
          <p:cNvSpPr txBox="1">
            <a:spLocks noGrp="1"/>
          </p:cNvSpPr>
          <p:nvPr>
            <p:ph type="title"/>
          </p:nvPr>
        </p:nvSpPr>
        <p:spPr>
          <a:xfrm>
            <a:off x="2646000" y="491162"/>
            <a:ext cx="3852000" cy="9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75" name="Google Shape;775;p24"/>
          <p:cNvSpPr txBox="1">
            <a:spLocks noGrp="1"/>
          </p:cNvSpPr>
          <p:nvPr>
            <p:ph type="subTitle" idx="1"/>
          </p:nvPr>
        </p:nvSpPr>
        <p:spPr>
          <a:xfrm>
            <a:off x="2646000" y="1407566"/>
            <a:ext cx="3852000" cy="101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76" name="Google Shape;776;p24"/>
          <p:cNvSpPr txBox="1"/>
          <p:nvPr/>
        </p:nvSpPr>
        <p:spPr>
          <a:xfrm>
            <a:off x="2779350" y="3548507"/>
            <a:ext cx="3585300" cy="6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CREDITS: This presentation template was created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, including icons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, and infographics &amp; images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4">
    <p:spTree>
      <p:nvGrpSpPr>
        <p:cNvPr id="1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8" name="Google Shape;778;p25"/>
          <p:cNvGrpSpPr/>
          <p:nvPr/>
        </p:nvGrpSpPr>
        <p:grpSpPr>
          <a:xfrm>
            <a:off x="-1296571" y="-620648"/>
            <a:ext cx="3482238" cy="4516379"/>
            <a:chOff x="-1296571" y="-620648"/>
            <a:chExt cx="3482238" cy="4516379"/>
          </a:xfrm>
        </p:grpSpPr>
        <p:sp>
          <p:nvSpPr>
            <p:cNvPr id="779" name="Google Shape;779;p25"/>
            <p:cNvSpPr/>
            <p:nvPr/>
          </p:nvSpPr>
          <p:spPr>
            <a:xfrm>
              <a:off x="-1296571" y="0"/>
              <a:ext cx="3031826" cy="2004580"/>
            </a:xfrm>
            <a:custGeom>
              <a:avLst/>
              <a:gdLst/>
              <a:ahLst/>
              <a:cxnLst/>
              <a:rect l="l" t="t" r="r" b="b"/>
              <a:pathLst>
                <a:path w="24054" h="15904" extrusionOk="0">
                  <a:moveTo>
                    <a:pt x="17228" y="0"/>
                  </a:moveTo>
                  <a:lnTo>
                    <a:pt x="9955" y="7274"/>
                  </a:lnTo>
                  <a:lnTo>
                    <a:pt x="6725" y="7274"/>
                  </a:lnTo>
                  <a:lnTo>
                    <a:pt x="2610" y="11384"/>
                  </a:lnTo>
                  <a:lnTo>
                    <a:pt x="2610" y="13298"/>
                  </a:lnTo>
                  <a:lnTo>
                    <a:pt x="0" y="15904"/>
                  </a:lnTo>
                  <a:lnTo>
                    <a:pt x="7093" y="15904"/>
                  </a:lnTo>
                  <a:lnTo>
                    <a:pt x="12993" y="10003"/>
                  </a:lnTo>
                  <a:lnTo>
                    <a:pt x="15207" y="10003"/>
                  </a:lnTo>
                  <a:lnTo>
                    <a:pt x="19494" y="5716"/>
                  </a:lnTo>
                  <a:lnTo>
                    <a:pt x="19494" y="4560"/>
                  </a:lnTo>
                  <a:lnTo>
                    <a:pt x="240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80" name="Google Shape;780;p25"/>
            <p:cNvGrpSpPr/>
            <p:nvPr/>
          </p:nvGrpSpPr>
          <p:grpSpPr>
            <a:xfrm>
              <a:off x="-941814" y="-620648"/>
              <a:ext cx="3127481" cy="4516379"/>
              <a:chOff x="278245" y="-184325"/>
              <a:chExt cx="2358228" cy="3405504"/>
            </a:xfrm>
          </p:grpSpPr>
          <p:grpSp>
            <p:nvGrpSpPr>
              <p:cNvPr id="781" name="Google Shape;781;p25"/>
              <p:cNvGrpSpPr/>
              <p:nvPr/>
            </p:nvGrpSpPr>
            <p:grpSpPr>
              <a:xfrm>
                <a:off x="278245" y="-184325"/>
                <a:ext cx="2358228" cy="3336759"/>
                <a:chOff x="1181475" y="2041825"/>
                <a:chExt cx="620325" cy="877725"/>
              </a:xfrm>
            </p:grpSpPr>
            <p:sp>
              <p:nvSpPr>
                <p:cNvPr id="782" name="Google Shape;782;p25"/>
                <p:cNvSpPr/>
                <p:nvPr/>
              </p:nvSpPr>
              <p:spPr>
                <a:xfrm>
                  <a:off x="1185375" y="2377350"/>
                  <a:ext cx="119525" cy="119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1" h="4780" extrusionOk="0">
                      <a:moveTo>
                        <a:pt x="4780" y="0"/>
                      </a:moveTo>
                      <a:lnTo>
                        <a:pt x="2390" y="2390"/>
                      </a:lnTo>
                      <a:lnTo>
                        <a:pt x="1" y="4780"/>
                      </a:lnTo>
                      <a:lnTo>
                        <a:pt x="1362" y="4780"/>
                      </a:lnTo>
                      <a:lnTo>
                        <a:pt x="3071" y="3071"/>
                      </a:lnTo>
                      <a:lnTo>
                        <a:pt x="4780" y="1361"/>
                      </a:lnTo>
                      <a:lnTo>
                        <a:pt x="478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3" name="Google Shape;783;p25"/>
                <p:cNvSpPr/>
                <p:nvPr/>
              </p:nvSpPr>
              <p:spPr>
                <a:xfrm>
                  <a:off x="1767500" y="2041825"/>
                  <a:ext cx="34300" cy="29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2" h="1177" extrusionOk="0">
                      <a:moveTo>
                        <a:pt x="782" y="310"/>
                      </a:moveTo>
                      <a:cubicBezTo>
                        <a:pt x="924" y="310"/>
                        <a:pt x="1061" y="421"/>
                        <a:pt x="1061" y="588"/>
                      </a:cubicBezTo>
                      <a:cubicBezTo>
                        <a:pt x="1061" y="741"/>
                        <a:pt x="937" y="865"/>
                        <a:pt x="785" y="865"/>
                      </a:cubicBezTo>
                      <a:cubicBezTo>
                        <a:pt x="537" y="865"/>
                        <a:pt x="413" y="568"/>
                        <a:pt x="589" y="392"/>
                      </a:cubicBezTo>
                      <a:cubicBezTo>
                        <a:pt x="644" y="335"/>
                        <a:pt x="714" y="310"/>
                        <a:pt x="782" y="310"/>
                      </a:cubicBezTo>
                      <a:close/>
                      <a:moveTo>
                        <a:pt x="785" y="0"/>
                      </a:moveTo>
                      <a:cubicBezTo>
                        <a:pt x="260" y="0"/>
                        <a:pt x="0" y="632"/>
                        <a:pt x="369" y="1005"/>
                      </a:cubicBezTo>
                      <a:cubicBezTo>
                        <a:pt x="488" y="1123"/>
                        <a:pt x="635" y="1176"/>
                        <a:pt x="779" y="1176"/>
                      </a:cubicBezTo>
                      <a:cubicBezTo>
                        <a:pt x="1082" y="1176"/>
                        <a:pt x="1372" y="940"/>
                        <a:pt x="1369" y="584"/>
                      </a:cubicBezTo>
                      <a:cubicBezTo>
                        <a:pt x="1369" y="264"/>
                        <a:pt x="1105" y="4"/>
                        <a:pt x="78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4" name="Google Shape;784;p25"/>
                <p:cNvSpPr/>
                <p:nvPr/>
              </p:nvSpPr>
              <p:spPr>
                <a:xfrm>
                  <a:off x="1181475" y="2060725"/>
                  <a:ext cx="600250" cy="85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10" h="34353" extrusionOk="0">
                      <a:moveTo>
                        <a:pt x="23789" y="1"/>
                      </a:moveTo>
                      <a:lnTo>
                        <a:pt x="15584" y="8210"/>
                      </a:lnTo>
                      <a:lnTo>
                        <a:pt x="9043" y="8210"/>
                      </a:lnTo>
                      <a:lnTo>
                        <a:pt x="8995" y="8254"/>
                      </a:lnTo>
                      <a:lnTo>
                        <a:pt x="1" y="17249"/>
                      </a:lnTo>
                      <a:lnTo>
                        <a:pt x="1" y="20091"/>
                      </a:lnTo>
                      <a:lnTo>
                        <a:pt x="5493" y="25583"/>
                      </a:lnTo>
                      <a:lnTo>
                        <a:pt x="5493" y="30098"/>
                      </a:lnTo>
                      <a:lnTo>
                        <a:pt x="1458" y="34137"/>
                      </a:lnTo>
                      <a:lnTo>
                        <a:pt x="1678" y="34353"/>
                      </a:lnTo>
                      <a:lnTo>
                        <a:pt x="5805" y="30226"/>
                      </a:lnTo>
                      <a:lnTo>
                        <a:pt x="5805" y="25454"/>
                      </a:lnTo>
                      <a:lnTo>
                        <a:pt x="313" y="19963"/>
                      </a:lnTo>
                      <a:lnTo>
                        <a:pt x="313" y="17377"/>
                      </a:lnTo>
                      <a:lnTo>
                        <a:pt x="9171" y="8519"/>
                      </a:lnTo>
                      <a:lnTo>
                        <a:pt x="15712" y="8519"/>
                      </a:lnTo>
                      <a:lnTo>
                        <a:pt x="15756" y="8475"/>
                      </a:lnTo>
                      <a:lnTo>
                        <a:pt x="24010" y="221"/>
                      </a:lnTo>
                      <a:lnTo>
                        <a:pt x="23789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5" name="Google Shape;785;p25"/>
                <p:cNvSpPr/>
                <p:nvPr/>
              </p:nvSpPr>
              <p:spPr>
                <a:xfrm>
                  <a:off x="1260925" y="2268575"/>
                  <a:ext cx="243200" cy="370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28" h="14823" extrusionOk="0">
                      <a:moveTo>
                        <a:pt x="9640" y="0"/>
                      </a:moveTo>
                      <a:lnTo>
                        <a:pt x="4148" y="5492"/>
                      </a:lnTo>
                      <a:lnTo>
                        <a:pt x="4148" y="10588"/>
                      </a:lnTo>
                      <a:lnTo>
                        <a:pt x="1" y="14735"/>
                      </a:lnTo>
                      <a:lnTo>
                        <a:pt x="89" y="14823"/>
                      </a:lnTo>
                      <a:lnTo>
                        <a:pt x="4272" y="10640"/>
                      </a:lnTo>
                      <a:lnTo>
                        <a:pt x="4272" y="5544"/>
                      </a:lnTo>
                      <a:lnTo>
                        <a:pt x="9728" y="88"/>
                      </a:lnTo>
                      <a:lnTo>
                        <a:pt x="964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6" name="Google Shape;786;p25"/>
                <p:cNvSpPr/>
                <p:nvPr/>
              </p:nvSpPr>
              <p:spPr>
                <a:xfrm>
                  <a:off x="1194400" y="2571875"/>
                  <a:ext cx="129400" cy="204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76" h="8175" extrusionOk="0">
                      <a:moveTo>
                        <a:pt x="0" y="1"/>
                      </a:moveTo>
                      <a:lnTo>
                        <a:pt x="0" y="3087"/>
                      </a:lnTo>
                      <a:lnTo>
                        <a:pt x="5088" y="8175"/>
                      </a:lnTo>
                      <a:lnTo>
                        <a:pt x="5176" y="8087"/>
                      </a:lnTo>
                      <a:lnTo>
                        <a:pt x="124" y="3035"/>
                      </a:lnTo>
                      <a:lnTo>
                        <a:pt x="12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87" name="Google Shape;787;p25"/>
              <p:cNvSpPr/>
              <p:nvPr/>
            </p:nvSpPr>
            <p:spPr>
              <a:xfrm>
                <a:off x="336260" y="3109317"/>
                <a:ext cx="130395" cy="111862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1177" extrusionOk="0">
                    <a:moveTo>
                      <a:pt x="782" y="310"/>
                    </a:moveTo>
                    <a:cubicBezTo>
                      <a:pt x="924" y="310"/>
                      <a:pt x="1061" y="421"/>
                      <a:pt x="1061" y="588"/>
                    </a:cubicBezTo>
                    <a:cubicBezTo>
                      <a:pt x="1061" y="741"/>
                      <a:pt x="937" y="865"/>
                      <a:pt x="785" y="865"/>
                    </a:cubicBezTo>
                    <a:cubicBezTo>
                      <a:pt x="537" y="865"/>
                      <a:pt x="413" y="568"/>
                      <a:pt x="589" y="392"/>
                    </a:cubicBezTo>
                    <a:cubicBezTo>
                      <a:pt x="644" y="335"/>
                      <a:pt x="714" y="310"/>
                      <a:pt x="782" y="310"/>
                    </a:cubicBezTo>
                    <a:close/>
                    <a:moveTo>
                      <a:pt x="785" y="0"/>
                    </a:moveTo>
                    <a:cubicBezTo>
                      <a:pt x="260" y="0"/>
                      <a:pt x="0" y="632"/>
                      <a:pt x="369" y="1005"/>
                    </a:cubicBezTo>
                    <a:cubicBezTo>
                      <a:pt x="488" y="1123"/>
                      <a:pt x="635" y="1176"/>
                      <a:pt x="779" y="1176"/>
                    </a:cubicBezTo>
                    <a:cubicBezTo>
                      <a:pt x="1082" y="1176"/>
                      <a:pt x="1372" y="940"/>
                      <a:pt x="1369" y="584"/>
                    </a:cubicBezTo>
                    <a:cubicBezTo>
                      <a:pt x="1369" y="264"/>
                      <a:pt x="1105" y="4"/>
                      <a:pt x="78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88" name="Google Shape;788;p25"/>
          <p:cNvGrpSpPr/>
          <p:nvPr/>
        </p:nvGrpSpPr>
        <p:grpSpPr>
          <a:xfrm>
            <a:off x="5245253" y="-441860"/>
            <a:ext cx="6654696" cy="9380356"/>
            <a:chOff x="5245253" y="-441860"/>
            <a:chExt cx="6654696" cy="9380356"/>
          </a:xfrm>
        </p:grpSpPr>
        <p:sp>
          <p:nvSpPr>
            <p:cNvPr id="789" name="Google Shape;789;p25"/>
            <p:cNvSpPr/>
            <p:nvPr/>
          </p:nvSpPr>
          <p:spPr>
            <a:xfrm rot="10800000" flipH="1">
              <a:off x="5245253" y="1301790"/>
              <a:ext cx="6654696" cy="7636707"/>
            </a:xfrm>
            <a:custGeom>
              <a:avLst/>
              <a:gdLst/>
              <a:ahLst/>
              <a:cxnLst/>
              <a:rect l="l" t="t" r="r" b="b"/>
              <a:pathLst>
                <a:path w="71832" h="82432" extrusionOk="0">
                  <a:moveTo>
                    <a:pt x="205" y="1"/>
                  </a:moveTo>
                  <a:lnTo>
                    <a:pt x="1" y="205"/>
                  </a:lnTo>
                  <a:lnTo>
                    <a:pt x="27924" y="28129"/>
                  </a:lnTo>
                  <a:lnTo>
                    <a:pt x="27924" y="38728"/>
                  </a:lnTo>
                  <a:lnTo>
                    <a:pt x="36526" y="47330"/>
                  </a:lnTo>
                  <a:lnTo>
                    <a:pt x="45629" y="56433"/>
                  </a:lnTo>
                  <a:lnTo>
                    <a:pt x="71627" y="82431"/>
                  </a:lnTo>
                  <a:lnTo>
                    <a:pt x="71831" y="82227"/>
                  </a:lnTo>
                  <a:lnTo>
                    <a:pt x="46493" y="56889"/>
                  </a:lnTo>
                  <a:lnTo>
                    <a:pt x="46493" y="47935"/>
                  </a:lnTo>
                  <a:lnTo>
                    <a:pt x="53711" y="40954"/>
                  </a:lnTo>
                  <a:lnTo>
                    <a:pt x="51481" y="38724"/>
                  </a:lnTo>
                  <a:lnTo>
                    <a:pt x="37095" y="38724"/>
                  </a:lnTo>
                  <a:lnTo>
                    <a:pt x="32496" y="34125"/>
                  </a:lnTo>
                  <a:lnTo>
                    <a:pt x="32496" y="32288"/>
                  </a:lnTo>
                  <a:lnTo>
                    <a:pt x="27924" y="27712"/>
                  </a:lnTo>
                  <a:lnTo>
                    <a:pt x="27924" y="27720"/>
                  </a:lnTo>
                  <a:lnTo>
                    <a:pt x="2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90" name="Google Shape;790;p25"/>
            <p:cNvGrpSpPr/>
            <p:nvPr/>
          </p:nvGrpSpPr>
          <p:grpSpPr>
            <a:xfrm flipH="1">
              <a:off x="8418770" y="-441860"/>
              <a:ext cx="2708843" cy="3931638"/>
              <a:chOff x="6769513" y="299393"/>
              <a:chExt cx="1308620" cy="1899525"/>
            </a:xfrm>
          </p:grpSpPr>
          <p:sp>
            <p:nvSpPr>
              <p:cNvPr id="791" name="Google Shape;791;p25"/>
              <p:cNvSpPr/>
              <p:nvPr/>
            </p:nvSpPr>
            <p:spPr>
              <a:xfrm>
                <a:off x="7817889" y="1007055"/>
                <a:ext cx="252070" cy="252070"/>
              </a:xfrm>
              <a:custGeom>
                <a:avLst/>
                <a:gdLst/>
                <a:ahLst/>
                <a:cxnLst/>
                <a:rect l="l" t="t" r="r" b="b"/>
                <a:pathLst>
                  <a:path w="4564" h="4564" extrusionOk="0">
                    <a:moveTo>
                      <a:pt x="0" y="1"/>
                    </a:moveTo>
                    <a:lnTo>
                      <a:pt x="0" y="1302"/>
                    </a:lnTo>
                    <a:lnTo>
                      <a:pt x="1629" y="2931"/>
                    </a:lnTo>
                    <a:lnTo>
                      <a:pt x="3263" y="4564"/>
                    </a:lnTo>
                    <a:lnTo>
                      <a:pt x="4563" y="4564"/>
                    </a:lnTo>
                    <a:lnTo>
                      <a:pt x="2282" y="228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792;p25"/>
              <p:cNvSpPr/>
              <p:nvPr/>
            </p:nvSpPr>
            <p:spPr>
              <a:xfrm>
                <a:off x="7983027" y="2137006"/>
                <a:ext cx="72351" cy="61913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1121" extrusionOk="0">
                    <a:moveTo>
                      <a:pt x="563" y="294"/>
                    </a:moveTo>
                    <a:cubicBezTo>
                      <a:pt x="628" y="294"/>
                      <a:pt x="695" y="318"/>
                      <a:pt x="749" y="372"/>
                    </a:cubicBezTo>
                    <a:cubicBezTo>
                      <a:pt x="913" y="536"/>
                      <a:pt x="797" y="821"/>
                      <a:pt x="561" y="821"/>
                    </a:cubicBezTo>
                    <a:cubicBezTo>
                      <a:pt x="417" y="821"/>
                      <a:pt x="297" y="704"/>
                      <a:pt x="297" y="560"/>
                    </a:cubicBezTo>
                    <a:cubicBezTo>
                      <a:pt x="297" y="400"/>
                      <a:pt x="427" y="294"/>
                      <a:pt x="563" y="294"/>
                    </a:cubicBezTo>
                    <a:close/>
                    <a:moveTo>
                      <a:pt x="561" y="0"/>
                    </a:moveTo>
                    <a:cubicBezTo>
                      <a:pt x="252" y="0"/>
                      <a:pt x="0" y="248"/>
                      <a:pt x="0" y="560"/>
                    </a:cubicBezTo>
                    <a:cubicBezTo>
                      <a:pt x="0" y="897"/>
                      <a:pt x="278" y="1121"/>
                      <a:pt x="566" y="1121"/>
                    </a:cubicBezTo>
                    <a:cubicBezTo>
                      <a:pt x="704" y="1121"/>
                      <a:pt x="843" y="1070"/>
                      <a:pt x="957" y="957"/>
                    </a:cubicBezTo>
                    <a:cubicBezTo>
                      <a:pt x="1309" y="600"/>
                      <a:pt x="1061" y="0"/>
                      <a:pt x="5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" name="Google Shape;793;p25"/>
              <p:cNvSpPr/>
              <p:nvPr/>
            </p:nvSpPr>
            <p:spPr>
              <a:xfrm>
                <a:off x="6769513" y="299393"/>
                <a:ext cx="61968" cy="61747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1118" extrusionOk="0">
                    <a:moveTo>
                      <a:pt x="561" y="293"/>
                    </a:moveTo>
                    <a:cubicBezTo>
                      <a:pt x="705" y="293"/>
                      <a:pt x="825" y="413"/>
                      <a:pt x="825" y="557"/>
                    </a:cubicBezTo>
                    <a:cubicBezTo>
                      <a:pt x="825" y="705"/>
                      <a:pt x="705" y="821"/>
                      <a:pt x="561" y="821"/>
                    </a:cubicBezTo>
                    <a:cubicBezTo>
                      <a:pt x="417" y="821"/>
                      <a:pt x="297" y="705"/>
                      <a:pt x="297" y="557"/>
                    </a:cubicBezTo>
                    <a:cubicBezTo>
                      <a:pt x="297" y="413"/>
                      <a:pt x="417" y="293"/>
                      <a:pt x="561" y="293"/>
                    </a:cubicBezTo>
                    <a:close/>
                    <a:moveTo>
                      <a:pt x="554" y="1"/>
                    </a:moveTo>
                    <a:cubicBezTo>
                      <a:pt x="249" y="1"/>
                      <a:pt x="1" y="251"/>
                      <a:pt x="1" y="557"/>
                    </a:cubicBezTo>
                    <a:cubicBezTo>
                      <a:pt x="1" y="865"/>
                      <a:pt x="253" y="1117"/>
                      <a:pt x="561" y="1117"/>
                    </a:cubicBezTo>
                    <a:cubicBezTo>
                      <a:pt x="869" y="1117"/>
                      <a:pt x="1122" y="865"/>
                      <a:pt x="1122" y="557"/>
                    </a:cubicBezTo>
                    <a:cubicBezTo>
                      <a:pt x="1122" y="249"/>
                      <a:pt x="869" y="1"/>
                      <a:pt x="561" y="1"/>
                    </a:cubicBezTo>
                    <a:cubicBezTo>
                      <a:pt x="559" y="1"/>
                      <a:pt x="556" y="1"/>
                      <a:pt x="55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25"/>
              <p:cNvSpPr/>
              <p:nvPr/>
            </p:nvSpPr>
            <p:spPr>
              <a:xfrm>
                <a:off x="6811985" y="339214"/>
                <a:ext cx="1266148" cy="1811765"/>
              </a:xfrm>
              <a:custGeom>
                <a:avLst/>
                <a:gdLst/>
                <a:ahLst/>
                <a:cxnLst/>
                <a:rect l="l" t="t" r="r" b="b"/>
                <a:pathLst>
                  <a:path w="22925" h="32804" extrusionOk="0">
                    <a:moveTo>
                      <a:pt x="208" y="0"/>
                    </a:moveTo>
                    <a:lnTo>
                      <a:pt x="0" y="208"/>
                    </a:lnTo>
                    <a:lnTo>
                      <a:pt x="7878" y="8090"/>
                    </a:lnTo>
                    <a:lnTo>
                      <a:pt x="7922" y="8134"/>
                    </a:lnTo>
                    <a:lnTo>
                      <a:pt x="14170" y="8134"/>
                    </a:lnTo>
                    <a:lnTo>
                      <a:pt x="22628" y="16592"/>
                    </a:lnTo>
                    <a:lnTo>
                      <a:pt x="22628" y="19058"/>
                    </a:lnTo>
                    <a:lnTo>
                      <a:pt x="17385" y="24301"/>
                    </a:lnTo>
                    <a:lnTo>
                      <a:pt x="17385" y="28860"/>
                    </a:lnTo>
                    <a:lnTo>
                      <a:pt x="21323" y="32803"/>
                    </a:lnTo>
                    <a:lnTo>
                      <a:pt x="21532" y="32595"/>
                    </a:lnTo>
                    <a:lnTo>
                      <a:pt x="17681" y="28740"/>
                    </a:lnTo>
                    <a:lnTo>
                      <a:pt x="17681" y="24425"/>
                    </a:lnTo>
                    <a:lnTo>
                      <a:pt x="22925" y="19182"/>
                    </a:lnTo>
                    <a:lnTo>
                      <a:pt x="22925" y="16468"/>
                    </a:lnTo>
                    <a:lnTo>
                      <a:pt x="14334" y="7878"/>
                    </a:lnTo>
                    <a:lnTo>
                      <a:pt x="14290" y="7838"/>
                    </a:lnTo>
                    <a:lnTo>
                      <a:pt x="8046" y="7838"/>
                    </a:lnTo>
                    <a:lnTo>
                      <a:pt x="20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25"/>
              <p:cNvSpPr/>
              <p:nvPr/>
            </p:nvSpPr>
            <p:spPr>
              <a:xfrm>
                <a:off x="7397589" y="777575"/>
                <a:ext cx="512976" cy="781781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14155" extrusionOk="0">
                    <a:moveTo>
                      <a:pt x="81" y="1"/>
                    </a:moveTo>
                    <a:lnTo>
                      <a:pt x="1" y="85"/>
                    </a:lnTo>
                    <a:lnTo>
                      <a:pt x="5209" y="5292"/>
                    </a:lnTo>
                    <a:lnTo>
                      <a:pt x="5209" y="10160"/>
                    </a:lnTo>
                    <a:lnTo>
                      <a:pt x="9203" y="14155"/>
                    </a:lnTo>
                    <a:lnTo>
                      <a:pt x="9287" y="14071"/>
                    </a:lnTo>
                    <a:lnTo>
                      <a:pt x="5325" y="10108"/>
                    </a:lnTo>
                    <a:lnTo>
                      <a:pt x="5325" y="5244"/>
                    </a:lnTo>
                    <a:lnTo>
                      <a:pt x="8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25"/>
              <p:cNvSpPr/>
              <p:nvPr/>
            </p:nvSpPr>
            <p:spPr>
              <a:xfrm>
                <a:off x="7777847" y="1417359"/>
                <a:ext cx="273112" cy="431181"/>
              </a:xfrm>
              <a:custGeom>
                <a:avLst/>
                <a:gdLst/>
                <a:ahLst/>
                <a:cxnLst/>
                <a:rect l="l" t="t" r="r" b="b"/>
                <a:pathLst>
                  <a:path w="4945" h="7807" extrusionOk="0">
                    <a:moveTo>
                      <a:pt x="4824" y="1"/>
                    </a:moveTo>
                    <a:lnTo>
                      <a:pt x="4824" y="2899"/>
                    </a:lnTo>
                    <a:lnTo>
                      <a:pt x="1" y="7722"/>
                    </a:lnTo>
                    <a:lnTo>
                      <a:pt x="85" y="7806"/>
                    </a:lnTo>
                    <a:lnTo>
                      <a:pt x="4944" y="2951"/>
                    </a:lnTo>
                    <a:lnTo>
                      <a:pt x="494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97" name="Google Shape;797;p25"/>
            <p:cNvSpPr/>
            <p:nvPr/>
          </p:nvSpPr>
          <p:spPr>
            <a:xfrm rot="10800000" flipH="1">
              <a:off x="8322117" y="3604890"/>
              <a:ext cx="1464987" cy="2586938"/>
            </a:xfrm>
            <a:custGeom>
              <a:avLst/>
              <a:gdLst/>
              <a:ahLst/>
              <a:cxnLst/>
              <a:rect l="l" t="t" r="r" b="b"/>
              <a:pathLst>
                <a:path w="9972" h="17609" extrusionOk="0">
                  <a:moveTo>
                    <a:pt x="1" y="0"/>
                  </a:moveTo>
                  <a:lnTo>
                    <a:pt x="1" y="4948"/>
                  </a:lnTo>
                  <a:lnTo>
                    <a:pt x="9720" y="14670"/>
                  </a:lnTo>
                  <a:lnTo>
                    <a:pt x="9720" y="17608"/>
                  </a:lnTo>
                  <a:lnTo>
                    <a:pt x="9972" y="17608"/>
                  </a:lnTo>
                  <a:lnTo>
                    <a:pt x="9972" y="14566"/>
                  </a:lnTo>
                  <a:lnTo>
                    <a:pt x="249" y="4843"/>
                  </a:lnTo>
                  <a:lnTo>
                    <a:pt x="2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5"/>
            <p:cNvSpPr/>
            <p:nvPr/>
          </p:nvSpPr>
          <p:spPr>
            <a:xfrm rot="10800000" flipH="1">
              <a:off x="8796218" y="3575323"/>
              <a:ext cx="727762" cy="727762"/>
            </a:xfrm>
            <a:custGeom>
              <a:avLst/>
              <a:gdLst/>
              <a:ahLst/>
              <a:cxnLst/>
              <a:rect l="l" t="t" r="r" b="b"/>
              <a:pathLst>
                <a:path w="9936" h="9936" fill="none" extrusionOk="0">
                  <a:moveTo>
                    <a:pt x="8170" y="1770"/>
                  </a:moveTo>
                  <a:cubicBezTo>
                    <a:pt x="9936" y="3535"/>
                    <a:pt x="9936" y="6401"/>
                    <a:pt x="8170" y="8170"/>
                  </a:cubicBezTo>
                  <a:cubicBezTo>
                    <a:pt x="6401" y="9935"/>
                    <a:pt x="3535" y="9935"/>
                    <a:pt x="1770" y="8170"/>
                  </a:cubicBezTo>
                  <a:cubicBezTo>
                    <a:pt x="1" y="6401"/>
                    <a:pt x="1" y="3535"/>
                    <a:pt x="1770" y="1770"/>
                  </a:cubicBezTo>
                  <a:cubicBezTo>
                    <a:pt x="3535" y="0"/>
                    <a:pt x="6401" y="0"/>
                    <a:pt x="8170" y="177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miter lim="400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5">
    <p:spTree>
      <p:nvGrpSpPr>
        <p:cNvPr id="1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0" name="Google Shape;800;p26"/>
          <p:cNvGrpSpPr/>
          <p:nvPr/>
        </p:nvGrpSpPr>
        <p:grpSpPr>
          <a:xfrm rot="10800000" flipH="1">
            <a:off x="8002875" y="-893617"/>
            <a:ext cx="1599393" cy="2188720"/>
            <a:chOff x="8051125" y="4018221"/>
            <a:chExt cx="1599393" cy="2188720"/>
          </a:xfrm>
        </p:grpSpPr>
        <p:sp>
          <p:nvSpPr>
            <p:cNvPr id="801" name="Google Shape;801;p26"/>
            <p:cNvSpPr/>
            <p:nvPr/>
          </p:nvSpPr>
          <p:spPr>
            <a:xfrm>
              <a:off x="8051125" y="4157250"/>
              <a:ext cx="1311339" cy="1311189"/>
            </a:xfrm>
            <a:custGeom>
              <a:avLst/>
              <a:gdLst/>
              <a:ahLst/>
              <a:cxnLst/>
              <a:rect l="l" t="t" r="r" b="b"/>
              <a:pathLst>
                <a:path w="8763" h="8762" extrusionOk="0">
                  <a:moveTo>
                    <a:pt x="8762" y="1"/>
                  </a:moveTo>
                  <a:lnTo>
                    <a:pt x="4382" y="4381"/>
                  </a:lnTo>
                  <a:lnTo>
                    <a:pt x="1" y="8762"/>
                  </a:lnTo>
                  <a:lnTo>
                    <a:pt x="2496" y="8762"/>
                  </a:lnTo>
                  <a:lnTo>
                    <a:pt x="5602" y="5657"/>
                  </a:lnTo>
                  <a:lnTo>
                    <a:pt x="8762" y="2496"/>
                  </a:lnTo>
                  <a:lnTo>
                    <a:pt x="87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2" name="Google Shape;802;p26"/>
            <p:cNvGrpSpPr/>
            <p:nvPr/>
          </p:nvGrpSpPr>
          <p:grpSpPr>
            <a:xfrm>
              <a:off x="8421632" y="4018221"/>
              <a:ext cx="1228886" cy="2188720"/>
              <a:chOff x="8389396" y="1055350"/>
              <a:chExt cx="1228886" cy="2188720"/>
            </a:xfrm>
          </p:grpSpPr>
          <p:sp>
            <p:nvSpPr>
              <p:cNvPr id="803" name="Google Shape;803;p26"/>
              <p:cNvSpPr/>
              <p:nvPr/>
            </p:nvSpPr>
            <p:spPr>
              <a:xfrm>
                <a:off x="8421616" y="1130946"/>
                <a:ext cx="1196665" cy="2113124"/>
              </a:xfrm>
              <a:custGeom>
                <a:avLst/>
                <a:gdLst/>
                <a:ahLst/>
                <a:cxnLst/>
                <a:rect l="l" t="t" r="r" b="b"/>
                <a:pathLst>
                  <a:path w="9972" h="17609" extrusionOk="0">
                    <a:moveTo>
                      <a:pt x="1" y="0"/>
                    </a:moveTo>
                    <a:lnTo>
                      <a:pt x="1" y="4948"/>
                    </a:lnTo>
                    <a:lnTo>
                      <a:pt x="9720" y="14670"/>
                    </a:lnTo>
                    <a:lnTo>
                      <a:pt x="9720" y="17608"/>
                    </a:lnTo>
                    <a:lnTo>
                      <a:pt x="9972" y="17608"/>
                    </a:lnTo>
                    <a:lnTo>
                      <a:pt x="9972" y="14566"/>
                    </a:lnTo>
                    <a:lnTo>
                      <a:pt x="249" y="4843"/>
                    </a:lnTo>
                    <a:lnTo>
                      <a:pt x="24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26"/>
              <p:cNvSpPr/>
              <p:nvPr/>
            </p:nvSpPr>
            <p:spPr>
              <a:xfrm>
                <a:off x="8389396" y="1055350"/>
                <a:ext cx="95651" cy="95575"/>
              </a:xfrm>
              <a:custGeom>
                <a:avLst/>
                <a:gdLst/>
                <a:ahLst/>
                <a:cxnLst/>
                <a:rect l="l" t="t" r="r" b="b"/>
                <a:pathLst>
                  <a:path w="1374" h="1373" extrusionOk="0">
                    <a:moveTo>
                      <a:pt x="689" y="364"/>
                    </a:moveTo>
                    <a:cubicBezTo>
                      <a:pt x="866" y="364"/>
                      <a:pt x="1010" y="508"/>
                      <a:pt x="1014" y="684"/>
                    </a:cubicBezTo>
                    <a:cubicBezTo>
                      <a:pt x="1014" y="865"/>
                      <a:pt x="866" y="1009"/>
                      <a:pt x="689" y="1009"/>
                    </a:cubicBezTo>
                    <a:cubicBezTo>
                      <a:pt x="509" y="1009"/>
                      <a:pt x="365" y="865"/>
                      <a:pt x="365" y="684"/>
                    </a:cubicBezTo>
                    <a:cubicBezTo>
                      <a:pt x="365" y="508"/>
                      <a:pt x="509" y="364"/>
                      <a:pt x="689" y="364"/>
                    </a:cubicBezTo>
                    <a:close/>
                    <a:moveTo>
                      <a:pt x="689" y="0"/>
                    </a:moveTo>
                    <a:cubicBezTo>
                      <a:pt x="309" y="0"/>
                      <a:pt x="1" y="308"/>
                      <a:pt x="1" y="684"/>
                    </a:cubicBezTo>
                    <a:cubicBezTo>
                      <a:pt x="1" y="1065"/>
                      <a:pt x="309" y="1373"/>
                      <a:pt x="689" y="1373"/>
                    </a:cubicBezTo>
                    <a:cubicBezTo>
                      <a:pt x="1066" y="1373"/>
                      <a:pt x="1374" y="1065"/>
                      <a:pt x="1374" y="684"/>
                    </a:cubicBezTo>
                    <a:cubicBezTo>
                      <a:pt x="1374" y="308"/>
                      <a:pt x="1066" y="0"/>
                      <a:pt x="6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05" name="Google Shape;805;p26"/>
          <p:cNvGrpSpPr/>
          <p:nvPr/>
        </p:nvGrpSpPr>
        <p:grpSpPr>
          <a:xfrm>
            <a:off x="-2361718" y="1128115"/>
            <a:ext cx="6322114" cy="7255046"/>
            <a:chOff x="-2361718" y="747115"/>
            <a:chExt cx="6322114" cy="7255046"/>
          </a:xfrm>
        </p:grpSpPr>
        <p:grpSp>
          <p:nvGrpSpPr>
            <p:cNvPr id="806" name="Google Shape;806;p26"/>
            <p:cNvGrpSpPr/>
            <p:nvPr/>
          </p:nvGrpSpPr>
          <p:grpSpPr>
            <a:xfrm rot="10800000">
              <a:off x="-2361718" y="747115"/>
              <a:ext cx="6322114" cy="7255046"/>
              <a:chOff x="-2504900" y="1005827"/>
              <a:chExt cx="6322114" cy="7255046"/>
            </a:xfrm>
          </p:grpSpPr>
          <p:sp>
            <p:nvSpPr>
              <p:cNvPr id="807" name="Google Shape;807;p26"/>
              <p:cNvSpPr/>
              <p:nvPr/>
            </p:nvSpPr>
            <p:spPr>
              <a:xfrm>
                <a:off x="-2504900" y="1005827"/>
                <a:ext cx="6322114" cy="7255046"/>
              </a:xfrm>
              <a:custGeom>
                <a:avLst/>
                <a:gdLst/>
                <a:ahLst/>
                <a:cxnLst/>
                <a:rect l="l" t="t" r="r" b="b"/>
                <a:pathLst>
                  <a:path w="71832" h="82432" extrusionOk="0">
                    <a:moveTo>
                      <a:pt x="205" y="1"/>
                    </a:moveTo>
                    <a:lnTo>
                      <a:pt x="1" y="205"/>
                    </a:lnTo>
                    <a:lnTo>
                      <a:pt x="27924" y="28129"/>
                    </a:lnTo>
                    <a:lnTo>
                      <a:pt x="27924" y="38728"/>
                    </a:lnTo>
                    <a:lnTo>
                      <a:pt x="36526" y="47330"/>
                    </a:lnTo>
                    <a:lnTo>
                      <a:pt x="45629" y="56433"/>
                    </a:lnTo>
                    <a:lnTo>
                      <a:pt x="71627" y="82431"/>
                    </a:lnTo>
                    <a:lnTo>
                      <a:pt x="71831" y="82227"/>
                    </a:lnTo>
                    <a:lnTo>
                      <a:pt x="46493" y="56889"/>
                    </a:lnTo>
                    <a:lnTo>
                      <a:pt x="46493" y="47935"/>
                    </a:lnTo>
                    <a:lnTo>
                      <a:pt x="53711" y="40954"/>
                    </a:lnTo>
                    <a:lnTo>
                      <a:pt x="51481" y="38724"/>
                    </a:lnTo>
                    <a:lnTo>
                      <a:pt x="37095" y="38724"/>
                    </a:lnTo>
                    <a:lnTo>
                      <a:pt x="32496" y="34125"/>
                    </a:lnTo>
                    <a:lnTo>
                      <a:pt x="32496" y="32288"/>
                    </a:lnTo>
                    <a:lnTo>
                      <a:pt x="27924" y="27712"/>
                    </a:lnTo>
                    <a:lnTo>
                      <a:pt x="27924" y="27720"/>
                    </a:lnTo>
                    <a:lnTo>
                      <a:pt x="20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26"/>
              <p:cNvSpPr/>
              <p:nvPr/>
            </p:nvSpPr>
            <p:spPr>
              <a:xfrm>
                <a:off x="498666" y="3857823"/>
                <a:ext cx="1196665" cy="2113124"/>
              </a:xfrm>
              <a:custGeom>
                <a:avLst/>
                <a:gdLst/>
                <a:ahLst/>
                <a:cxnLst/>
                <a:rect l="l" t="t" r="r" b="b"/>
                <a:pathLst>
                  <a:path w="9972" h="17609" extrusionOk="0">
                    <a:moveTo>
                      <a:pt x="1" y="0"/>
                    </a:moveTo>
                    <a:lnTo>
                      <a:pt x="1" y="4948"/>
                    </a:lnTo>
                    <a:lnTo>
                      <a:pt x="9720" y="14670"/>
                    </a:lnTo>
                    <a:lnTo>
                      <a:pt x="9720" y="17608"/>
                    </a:lnTo>
                    <a:lnTo>
                      <a:pt x="9972" y="17608"/>
                    </a:lnTo>
                    <a:lnTo>
                      <a:pt x="9972" y="14566"/>
                    </a:lnTo>
                    <a:lnTo>
                      <a:pt x="249" y="4843"/>
                    </a:lnTo>
                    <a:lnTo>
                      <a:pt x="24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09" name="Google Shape;809;p26"/>
            <p:cNvGrpSpPr/>
            <p:nvPr/>
          </p:nvGrpSpPr>
          <p:grpSpPr>
            <a:xfrm rot="-5400000" flipH="1">
              <a:off x="413271" y="3223016"/>
              <a:ext cx="618213" cy="306426"/>
              <a:chOff x="5989375" y="1843575"/>
              <a:chExt cx="136525" cy="67675"/>
            </a:xfrm>
          </p:grpSpPr>
          <p:sp>
            <p:nvSpPr>
              <p:cNvPr id="810" name="Google Shape;810;p26"/>
              <p:cNvSpPr/>
              <p:nvPr/>
            </p:nvSpPr>
            <p:spPr>
              <a:xfrm>
                <a:off x="6047225" y="1843575"/>
                <a:ext cx="20525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22" extrusionOk="0">
                    <a:moveTo>
                      <a:pt x="709" y="0"/>
                    </a:moveTo>
                    <a:lnTo>
                      <a:pt x="0" y="709"/>
                    </a:lnTo>
                    <a:lnTo>
                      <a:pt x="112" y="821"/>
                    </a:lnTo>
                    <a:lnTo>
                      <a:pt x="821" y="113"/>
                    </a:lnTo>
                    <a:lnTo>
                      <a:pt x="7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26"/>
              <p:cNvSpPr/>
              <p:nvPr/>
            </p:nvSpPr>
            <p:spPr>
              <a:xfrm>
                <a:off x="6047225" y="1843575"/>
                <a:ext cx="20525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22" extrusionOk="0">
                    <a:moveTo>
                      <a:pt x="112" y="0"/>
                    </a:moveTo>
                    <a:lnTo>
                      <a:pt x="0" y="113"/>
                    </a:lnTo>
                    <a:lnTo>
                      <a:pt x="709" y="821"/>
                    </a:lnTo>
                    <a:lnTo>
                      <a:pt x="821" y="709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26"/>
              <p:cNvSpPr/>
              <p:nvPr/>
            </p:nvSpPr>
            <p:spPr>
              <a:xfrm>
                <a:off x="5989475" y="1843675"/>
                <a:ext cx="2065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6" h="822" extrusionOk="0">
                    <a:moveTo>
                      <a:pt x="713" y="0"/>
                    </a:moveTo>
                    <a:lnTo>
                      <a:pt x="1" y="709"/>
                    </a:lnTo>
                    <a:lnTo>
                      <a:pt x="113" y="821"/>
                    </a:lnTo>
                    <a:lnTo>
                      <a:pt x="825" y="113"/>
                    </a:lnTo>
                    <a:lnTo>
                      <a:pt x="71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26"/>
              <p:cNvSpPr/>
              <p:nvPr/>
            </p:nvSpPr>
            <p:spPr>
              <a:xfrm>
                <a:off x="5989375" y="1843575"/>
                <a:ext cx="2065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6" h="822" extrusionOk="0">
                    <a:moveTo>
                      <a:pt x="117" y="0"/>
                    </a:moveTo>
                    <a:lnTo>
                      <a:pt x="1" y="113"/>
                    </a:lnTo>
                    <a:lnTo>
                      <a:pt x="713" y="821"/>
                    </a:lnTo>
                    <a:lnTo>
                      <a:pt x="825" y="709"/>
                    </a:lnTo>
                    <a:lnTo>
                      <a:pt x="11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26"/>
              <p:cNvSpPr/>
              <p:nvPr/>
            </p:nvSpPr>
            <p:spPr>
              <a:xfrm>
                <a:off x="6105350" y="1890600"/>
                <a:ext cx="205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6" extrusionOk="0">
                    <a:moveTo>
                      <a:pt x="709" y="1"/>
                    </a:moveTo>
                    <a:lnTo>
                      <a:pt x="1" y="713"/>
                    </a:lnTo>
                    <a:lnTo>
                      <a:pt x="113" y="825"/>
                    </a:lnTo>
                    <a:lnTo>
                      <a:pt x="821" y="113"/>
                    </a:lnTo>
                    <a:lnTo>
                      <a:pt x="70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26"/>
              <p:cNvSpPr/>
              <p:nvPr/>
            </p:nvSpPr>
            <p:spPr>
              <a:xfrm>
                <a:off x="6105350" y="1890600"/>
                <a:ext cx="205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6" extrusionOk="0">
                    <a:moveTo>
                      <a:pt x="113" y="1"/>
                    </a:moveTo>
                    <a:lnTo>
                      <a:pt x="1" y="113"/>
                    </a:lnTo>
                    <a:lnTo>
                      <a:pt x="709" y="825"/>
                    </a:lnTo>
                    <a:lnTo>
                      <a:pt x="821" y="709"/>
                    </a:lnTo>
                    <a:lnTo>
                      <a:pt x="11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26"/>
              <p:cNvSpPr/>
              <p:nvPr/>
            </p:nvSpPr>
            <p:spPr>
              <a:xfrm>
                <a:off x="6047525" y="1890600"/>
                <a:ext cx="20625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825" h="826" extrusionOk="0">
                    <a:moveTo>
                      <a:pt x="713" y="1"/>
                    </a:moveTo>
                    <a:lnTo>
                      <a:pt x="0" y="709"/>
                    </a:lnTo>
                    <a:lnTo>
                      <a:pt x="116" y="825"/>
                    </a:lnTo>
                    <a:lnTo>
                      <a:pt x="825" y="113"/>
                    </a:lnTo>
                    <a:lnTo>
                      <a:pt x="71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26"/>
              <p:cNvSpPr/>
              <p:nvPr/>
            </p:nvSpPr>
            <p:spPr>
              <a:xfrm>
                <a:off x="6047525" y="1890600"/>
                <a:ext cx="20625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825" h="826" extrusionOk="0">
                    <a:moveTo>
                      <a:pt x="112" y="1"/>
                    </a:moveTo>
                    <a:lnTo>
                      <a:pt x="0" y="113"/>
                    </a:lnTo>
                    <a:lnTo>
                      <a:pt x="713" y="825"/>
                    </a:lnTo>
                    <a:lnTo>
                      <a:pt x="825" y="709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oogle Shape;52;p3"/>
          <p:cNvGrpSpPr/>
          <p:nvPr/>
        </p:nvGrpSpPr>
        <p:grpSpPr>
          <a:xfrm>
            <a:off x="-1373076" y="-1209900"/>
            <a:ext cx="11890152" cy="7563299"/>
            <a:chOff x="-1373076" y="-1366629"/>
            <a:chExt cx="11890152" cy="7563299"/>
          </a:xfrm>
        </p:grpSpPr>
        <p:sp>
          <p:nvSpPr>
            <p:cNvPr id="53" name="Google Shape;53;p3"/>
            <p:cNvSpPr/>
            <p:nvPr/>
          </p:nvSpPr>
          <p:spPr>
            <a:xfrm flipH="1">
              <a:off x="7225808" y="-184949"/>
              <a:ext cx="2698418" cy="1592456"/>
            </a:xfrm>
            <a:custGeom>
              <a:avLst/>
              <a:gdLst/>
              <a:ahLst/>
              <a:cxnLst/>
              <a:rect l="l" t="t" r="r" b="b"/>
              <a:pathLst>
                <a:path w="22289" h="13154" extrusionOk="0">
                  <a:moveTo>
                    <a:pt x="14063" y="0"/>
                  </a:moveTo>
                  <a:lnTo>
                    <a:pt x="11521" y="2542"/>
                  </a:lnTo>
                  <a:lnTo>
                    <a:pt x="10616" y="2542"/>
                  </a:lnTo>
                  <a:lnTo>
                    <a:pt x="1" y="13154"/>
                  </a:lnTo>
                  <a:lnTo>
                    <a:pt x="5249" y="13154"/>
                  </a:lnTo>
                  <a:lnTo>
                    <a:pt x="9572" y="8831"/>
                  </a:lnTo>
                  <a:lnTo>
                    <a:pt x="13515" y="8831"/>
                  </a:lnTo>
                  <a:lnTo>
                    <a:pt x="22289" y="52"/>
                  </a:lnTo>
                  <a:lnTo>
                    <a:pt x="140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" name="Google Shape;54;p3"/>
            <p:cNvGrpSpPr/>
            <p:nvPr/>
          </p:nvGrpSpPr>
          <p:grpSpPr>
            <a:xfrm>
              <a:off x="5467203" y="316173"/>
              <a:ext cx="5049873" cy="5880497"/>
              <a:chOff x="5462123" y="316173"/>
              <a:chExt cx="5049873" cy="5880497"/>
            </a:xfrm>
          </p:grpSpPr>
          <p:sp>
            <p:nvSpPr>
              <p:cNvPr id="55" name="Google Shape;55;p3"/>
              <p:cNvSpPr/>
              <p:nvPr/>
            </p:nvSpPr>
            <p:spPr>
              <a:xfrm>
                <a:off x="6129588" y="3610364"/>
                <a:ext cx="4382407" cy="2586307"/>
              </a:xfrm>
              <a:custGeom>
                <a:avLst/>
                <a:gdLst/>
                <a:ahLst/>
                <a:cxnLst/>
                <a:rect l="l" t="t" r="r" b="b"/>
                <a:pathLst>
                  <a:path w="22289" h="13154" extrusionOk="0">
                    <a:moveTo>
                      <a:pt x="17041" y="1"/>
                    </a:moveTo>
                    <a:lnTo>
                      <a:pt x="12718" y="4324"/>
                    </a:lnTo>
                    <a:lnTo>
                      <a:pt x="8779" y="4324"/>
                    </a:lnTo>
                    <a:lnTo>
                      <a:pt x="1" y="13102"/>
                    </a:lnTo>
                    <a:lnTo>
                      <a:pt x="8231" y="13154"/>
                    </a:lnTo>
                    <a:lnTo>
                      <a:pt x="10773" y="10612"/>
                    </a:lnTo>
                    <a:lnTo>
                      <a:pt x="11677" y="10612"/>
                    </a:lnTo>
                    <a:lnTo>
                      <a:pt x="2228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6" name="Google Shape;56;p3"/>
              <p:cNvGrpSpPr/>
              <p:nvPr/>
            </p:nvGrpSpPr>
            <p:grpSpPr>
              <a:xfrm>
                <a:off x="5462123" y="316173"/>
                <a:ext cx="3851865" cy="5347559"/>
                <a:chOff x="4825133" y="589757"/>
                <a:chExt cx="3851865" cy="5347559"/>
              </a:xfrm>
            </p:grpSpPr>
            <p:sp>
              <p:nvSpPr>
                <p:cNvPr id="57" name="Google Shape;57;p3"/>
                <p:cNvSpPr/>
                <p:nvPr/>
              </p:nvSpPr>
              <p:spPr>
                <a:xfrm>
                  <a:off x="4908115" y="679122"/>
                  <a:ext cx="3676746" cy="51230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76" h="60996" extrusionOk="0">
                      <a:moveTo>
                        <a:pt x="43432" y="1"/>
                      </a:moveTo>
                      <a:lnTo>
                        <a:pt x="33665" y="9768"/>
                      </a:lnTo>
                      <a:lnTo>
                        <a:pt x="33665" y="36891"/>
                      </a:lnTo>
                      <a:lnTo>
                        <a:pt x="20804" y="49752"/>
                      </a:lnTo>
                      <a:lnTo>
                        <a:pt x="1" y="49752"/>
                      </a:lnTo>
                      <a:lnTo>
                        <a:pt x="1" y="60996"/>
                      </a:lnTo>
                      <a:lnTo>
                        <a:pt x="489" y="60996"/>
                      </a:lnTo>
                      <a:lnTo>
                        <a:pt x="489" y="50240"/>
                      </a:lnTo>
                      <a:lnTo>
                        <a:pt x="21004" y="50240"/>
                      </a:lnTo>
                      <a:lnTo>
                        <a:pt x="21076" y="50168"/>
                      </a:lnTo>
                      <a:lnTo>
                        <a:pt x="34153" y="37091"/>
                      </a:lnTo>
                      <a:lnTo>
                        <a:pt x="34153" y="9972"/>
                      </a:lnTo>
                      <a:lnTo>
                        <a:pt x="43776" y="345"/>
                      </a:lnTo>
                      <a:lnTo>
                        <a:pt x="43432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" name="Google Shape;58;p3"/>
                <p:cNvSpPr/>
                <p:nvPr/>
              </p:nvSpPr>
              <p:spPr>
                <a:xfrm>
                  <a:off x="6907161" y="4010501"/>
                  <a:ext cx="633201" cy="6332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9" h="7539" extrusionOk="0">
                      <a:moveTo>
                        <a:pt x="5389" y="1"/>
                      </a:moveTo>
                      <a:lnTo>
                        <a:pt x="2695" y="2699"/>
                      </a:lnTo>
                      <a:lnTo>
                        <a:pt x="1" y="5393"/>
                      </a:lnTo>
                      <a:lnTo>
                        <a:pt x="1" y="7538"/>
                      </a:lnTo>
                      <a:lnTo>
                        <a:pt x="3767" y="3771"/>
                      </a:lnTo>
                      <a:lnTo>
                        <a:pt x="7538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" name="Google Shape;59;p3"/>
                <p:cNvSpPr/>
                <p:nvPr/>
              </p:nvSpPr>
              <p:spPr>
                <a:xfrm>
                  <a:off x="4825133" y="5781599"/>
                  <a:ext cx="181250" cy="155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8" h="1854" extrusionOk="0">
                      <a:moveTo>
                        <a:pt x="1231" y="490"/>
                      </a:moveTo>
                      <a:cubicBezTo>
                        <a:pt x="1455" y="490"/>
                        <a:pt x="1669" y="663"/>
                        <a:pt x="1669" y="925"/>
                      </a:cubicBezTo>
                      <a:cubicBezTo>
                        <a:pt x="1669" y="1165"/>
                        <a:pt x="1477" y="1362"/>
                        <a:pt x="1237" y="1362"/>
                      </a:cubicBezTo>
                      <a:cubicBezTo>
                        <a:pt x="845" y="1362"/>
                        <a:pt x="653" y="893"/>
                        <a:pt x="925" y="617"/>
                      </a:cubicBezTo>
                      <a:cubicBezTo>
                        <a:pt x="1014" y="529"/>
                        <a:pt x="1124" y="490"/>
                        <a:pt x="1231" y="490"/>
                      </a:cubicBezTo>
                      <a:close/>
                      <a:moveTo>
                        <a:pt x="1237" y="1"/>
                      </a:moveTo>
                      <a:cubicBezTo>
                        <a:pt x="413" y="1"/>
                        <a:pt x="0" y="997"/>
                        <a:pt x="581" y="1582"/>
                      </a:cubicBezTo>
                      <a:cubicBezTo>
                        <a:pt x="769" y="1769"/>
                        <a:pt x="1001" y="1853"/>
                        <a:pt x="1227" y="1853"/>
                      </a:cubicBezTo>
                      <a:cubicBezTo>
                        <a:pt x="1703" y="1853"/>
                        <a:pt x="2158" y="1484"/>
                        <a:pt x="2158" y="925"/>
                      </a:cubicBezTo>
                      <a:cubicBezTo>
                        <a:pt x="2158" y="417"/>
                        <a:pt x="1745" y="5"/>
                        <a:pt x="1237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" name="Google Shape;60;p3"/>
                <p:cNvSpPr/>
                <p:nvPr/>
              </p:nvSpPr>
              <p:spPr>
                <a:xfrm>
                  <a:off x="8495412" y="589757"/>
                  <a:ext cx="181586" cy="155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2" h="1849" extrusionOk="0">
                      <a:moveTo>
                        <a:pt x="1233" y="485"/>
                      </a:moveTo>
                      <a:cubicBezTo>
                        <a:pt x="1457" y="485"/>
                        <a:pt x="1673" y="658"/>
                        <a:pt x="1673" y="921"/>
                      </a:cubicBezTo>
                      <a:cubicBezTo>
                        <a:pt x="1673" y="1165"/>
                        <a:pt x="1477" y="1357"/>
                        <a:pt x="1237" y="1357"/>
                      </a:cubicBezTo>
                      <a:cubicBezTo>
                        <a:pt x="849" y="1357"/>
                        <a:pt x="653" y="889"/>
                        <a:pt x="929" y="613"/>
                      </a:cubicBezTo>
                      <a:cubicBezTo>
                        <a:pt x="1017" y="525"/>
                        <a:pt x="1126" y="485"/>
                        <a:pt x="1233" y="485"/>
                      </a:cubicBezTo>
                      <a:close/>
                      <a:moveTo>
                        <a:pt x="1237" y="0"/>
                      </a:moveTo>
                      <a:cubicBezTo>
                        <a:pt x="412" y="0"/>
                        <a:pt x="0" y="993"/>
                        <a:pt x="585" y="1577"/>
                      </a:cubicBezTo>
                      <a:cubicBezTo>
                        <a:pt x="772" y="1765"/>
                        <a:pt x="1003" y="1849"/>
                        <a:pt x="1229" y="1849"/>
                      </a:cubicBezTo>
                      <a:cubicBezTo>
                        <a:pt x="1705" y="1849"/>
                        <a:pt x="2162" y="1479"/>
                        <a:pt x="2162" y="921"/>
                      </a:cubicBezTo>
                      <a:cubicBezTo>
                        <a:pt x="2158" y="412"/>
                        <a:pt x="1745" y="0"/>
                        <a:pt x="123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" name="Google Shape;61;p3"/>
                <p:cNvSpPr/>
                <p:nvPr/>
              </p:nvSpPr>
              <p:spPr>
                <a:xfrm>
                  <a:off x="4922981" y="4878622"/>
                  <a:ext cx="948499" cy="556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93" h="6629" extrusionOk="0">
                      <a:moveTo>
                        <a:pt x="11152" y="0"/>
                      </a:moveTo>
                      <a:lnTo>
                        <a:pt x="8026" y="3126"/>
                      </a:lnTo>
                      <a:lnTo>
                        <a:pt x="3362" y="3126"/>
                      </a:lnTo>
                      <a:lnTo>
                        <a:pt x="0" y="6493"/>
                      </a:lnTo>
                      <a:lnTo>
                        <a:pt x="140" y="6629"/>
                      </a:lnTo>
                      <a:lnTo>
                        <a:pt x="3447" y="3322"/>
                      </a:lnTo>
                      <a:lnTo>
                        <a:pt x="8106" y="3322"/>
                      </a:lnTo>
                      <a:lnTo>
                        <a:pt x="11292" y="136"/>
                      </a:lnTo>
                      <a:lnTo>
                        <a:pt x="11152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62" name="Google Shape;62;p3"/>
            <p:cNvSpPr/>
            <p:nvPr/>
          </p:nvSpPr>
          <p:spPr>
            <a:xfrm flipH="1">
              <a:off x="-880479" y="4202588"/>
              <a:ext cx="2494083" cy="1471900"/>
            </a:xfrm>
            <a:custGeom>
              <a:avLst/>
              <a:gdLst/>
              <a:ahLst/>
              <a:cxnLst/>
              <a:rect l="l" t="t" r="r" b="b"/>
              <a:pathLst>
                <a:path w="22289" h="13154" extrusionOk="0">
                  <a:moveTo>
                    <a:pt x="14063" y="0"/>
                  </a:moveTo>
                  <a:lnTo>
                    <a:pt x="11521" y="2542"/>
                  </a:lnTo>
                  <a:lnTo>
                    <a:pt x="10616" y="2542"/>
                  </a:lnTo>
                  <a:lnTo>
                    <a:pt x="1" y="13154"/>
                  </a:lnTo>
                  <a:lnTo>
                    <a:pt x="5249" y="13154"/>
                  </a:lnTo>
                  <a:lnTo>
                    <a:pt x="9572" y="8831"/>
                  </a:lnTo>
                  <a:lnTo>
                    <a:pt x="13515" y="8831"/>
                  </a:lnTo>
                  <a:lnTo>
                    <a:pt x="22289" y="52"/>
                  </a:lnTo>
                  <a:lnTo>
                    <a:pt x="140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-1311941" y="-578758"/>
              <a:ext cx="4078254" cy="2696967"/>
            </a:xfrm>
            <a:custGeom>
              <a:avLst/>
              <a:gdLst/>
              <a:ahLst/>
              <a:cxnLst/>
              <a:rect l="l" t="t" r="r" b="b"/>
              <a:pathLst>
                <a:path w="31143" h="20595" extrusionOk="0">
                  <a:moveTo>
                    <a:pt x="21964" y="0"/>
                  </a:moveTo>
                  <a:lnTo>
                    <a:pt x="14323" y="7641"/>
                  </a:lnTo>
                  <a:lnTo>
                    <a:pt x="11457" y="7641"/>
                  </a:lnTo>
                  <a:lnTo>
                    <a:pt x="5905" y="13193"/>
                  </a:lnTo>
                  <a:lnTo>
                    <a:pt x="5905" y="14690"/>
                  </a:lnTo>
                  <a:lnTo>
                    <a:pt x="1" y="20595"/>
                  </a:lnTo>
                  <a:lnTo>
                    <a:pt x="8835" y="20595"/>
                  </a:lnTo>
                  <a:lnTo>
                    <a:pt x="18254" y="11176"/>
                  </a:lnTo>
                  <a:lnTo>
                    <a:pt x="22441" y="11176"/>
                  </a:lnTo>
                  <a:lnTo>
                    <a:pt x="27768" y="5848"/>
                  </a:lnTo>
                  <a:lnTo>
                    <a:pt x="27768" y="3374"/>
                  </a:lnTo>
                  <a:lnTo>
                    <a:pt x="311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4" name="Google Shape;64;p3"/>
            <p:cNvGrpSpPr/>
            <p:nvPr/>
          </p:nvGrpSpPr>
          <p:grpSpPr>
            <a:xfrm flipH="1">
              <a:off x="1274215" y="4295411"/>
              <a:ext cx="647437" cy="321825"/>
              <a:chOff x="7990044" y="3252744"/>
              <a:chExt cx="516874" cy="256925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8208922" y="3431894"/>
                <a:ext cx="78111" cy="777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926" extrusionOk="0">
                    <a:moveTo>
                      <a:pt x="129" y="1"/>
                    </a:moveTo>
                    <a:lnTo>
                      <a:pt x="1" y="125"/>
                    </a:lnTo>
                    <a:lnTo>
                      <a:pt x="801" y="926"/>
                    </a:lnTo>
                    <a:lnTo>
                      <a:pt x="929" y="798"/>
                    </a:lnTo>
                    <a:lnTo>
                      <a:pt x="1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8208922" y="3431558"/>
                <a:ext cx="77775" cy="77775"/>
              </a:xfrm>
              <a:custGeom>
                <a:avLst/>
                <a:gdLst/>
                <a:ahLst/>
                <a:cxnLst/>
                <a:rect l="l" t="t" r="r" b="b"/>
                <a:pathLst>
                  <a:path w="926" h="926" extrusionOk="0">
                    <a:moveTo>
                      <a:pt x="801" y="1"/>
                    </a:moveTo>
                    <a:lnTo>
                      <a:pt x="1" y="798"/>
                    </a:lnTo>
                    <a:lnTo>
                      <a:pt x="125" y="926"/>
                    </a:lnTo>
                    <a:lnTo>
                      <a:pt x="925" y="125"/>
                    </a:lnTo>
                    <a:lnTo>
                      <a:pt x="80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3"/>
              <p:cNvSpPr/>
              <p:nvPr/>
            </p:nvSpPr>
            <p:spPr>
              <a:xfrm>
                <a:off x="7990044" y="3431894"/>
                <a:ext cx="78111" cy="777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926" extrusionOk="0">
                    <a:moveTo>
                      <a:pt x="129" y="1"/>
                    </a:moveTo>
                    <a:lnTo>
                      <a:pt x="1" y="125"/>
                    </a:lnTo>
                    <a:lnTo>
                      <a:pt x="801" y="926"/>
                    </a:lnTo>
                    <a:lnTo>
                      <a:pt x="930" y="798"/>
                    </a:lnTo>
                    <a:lnTo>
                      <a:pt x="1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3"/>
              <p:cNvSpPr/>
              <p:nvPr/>
            </p:nvSpPr>
            <p:spPr>
              <a:xfrm>
                <a:off x="7990044" y="3431558"/>
                <a:ext cx="77775" cy="77775"/>
              </a:xfrm>
              <a:custGeom>
                <a:avLst/>
                <a:gdLst/>
                <a:ahLst/>
                <a:cxnLst/>
                <a:rect l="l" t="t" r="r" b="b"/>
                <a:pathLst>
                  <a:path w="926" h="926" extrusionOk="0">
                    <a:moveTo>
                      <a:pt x="801" y="1"/>
                    </a:moveTo>
                    <a:lnTo>
                      <a:pt x="1" y="798"/>
                    </a:lnTo>
                    <a:lnTo>
                      <a:pt x="129" y="926"/>
                    </a:lnTo>
                    <a:lnTo>
                      <a:pt x="926" y="125"/>
                    </a:lnTo>
                    <a:lnTo>
                      <a:pt x="80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8428808" y="3252744"/>
                <a:ext cx="78111" cy="78111"/>
              </a:xfrm>
              <a:custGeom>
                <a:avLst/>
                <a:gdLst/>
                <a:ahLst/>
                <a:cxnLst/>
                <a:rect l="l" t="t" r="r" b="b"/>
                <a:pathLst>
                  <a:path w="930" h="930" extrusionOk="0">
                    <a:moveTo>
                      <a:pt x="129" y="0"/>
                    </a:moveTo>
                    <a:lnTo>
                      <a:pt x="1" y="129"/>
                    </a:lnTo>
                    <a:lnTo>
                      <a:pt x="801" y="929"/>
                    </a:lnTo>
                    <a:lnTo>
                      <a:pt x="929" y="801"/>
                    </a:lnTo>
                    <a:lnTo>
                      <a:pt x="12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8429144" y="3253080"/>
                <a:ext cx="77775" cy="78111"/>
              </a:xfrm>
              <a:custGeom>
                <a:avLst/>
                <a:gdLst/>
                <a:ahLst/>
                <a:cxnLst/>
                <a:rect l="l" t="t" r="r" b="b"/>
                <a:pathLst>
                  <a:path w="926" h="930" extrusionOk="0">
                    <a:moveTo>
                      <a:pt x="797" y="0"/>
                    </a:moveTo>
                    <a:lnTo>
                      <a:pt x="1" y="801"/>
                    </a:lnTo>
                    <a:lnTo>
                      <a:pt x="125" y="929"/>
                    </a:lnTo>
                    <a:lnTo>
                      <a:pt x="925" y="129"/>
                    </a:lnTo>
                    <a:lnTo>
                      <a:pt x="79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3"/>
              <p:cNvSpPr/>
              <p:nvPr/>
            </p:nvSpPr>
            <p:spPr>
              <a:xfrm>
                <a:off x="8209930" y="3252744"/>
                <a:ext cx="78111" cy="78111"/>
              </a:xfrm>
              <a:custGeom>
                <a:avLst/>
                <a:gdLst/>
                <a:ahLst/>
                <a:cxnLst/>
                <a:rect l="l" t="t" r="r" b="b"/>
                <a:pathLst>
                  <a:path w="930" h="930" extrusionOk="0">
                    <a:moveTo>
                      <a:pt x="129" y="0"/>
                    </a:moveTo>
                    <a:lnTo>
                      <a:pt x="1" y="129"/>
                    </a:lnTo>
                    <a:lnTo>
                      <a:pt x="801" y="929"/>
                    </a:lnTo>
                    <a:lnTo>
                      <a:pt x="929" y="801"/>
                    </a:lnTo>
                    <a:lnTo>
                      <a:pt x="12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3"/>
              <p:cNvSpPr/>
              <p:nvPr/>
            </p:nvSpPr>
            <p:spPr>
              <a:xfrm>
                <a:off x="8210266" y="3253080"/>
                <a:ext cx="77775" cy="78111"/>
              </a:xfrm>
              <a:custGeom>
                <a:avLst/>
                <a:gdLst/>
                <a:ahLst/>
                <a:cxnLst/>
                <a:rect l="l" t="t" r="r" b="b"/>
                <a:pathLst>
                  <a:path w="926" h="930" extrusionOk="0">
                    <a:moveTo>
                      <a:pt x="801" y="0"/>
                    </a:moveTo>
                    <a:lnTo>
                      <a:pt x="1" y="801"/>
                    </a:lnTo>
                    <a:lnTo>
                      <a:pt x="125" y="929"/>
                    </a:lnTo>
                    <a:lnTo>
                      <a:pt x="925" y="129"/>
                    </a:lnTo>
                    <a:lnTo>
                      <a:pt x="80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" name="Google Shape;73;p3"/>
            <p:cNvGrpSpPr/>
            <p:nvPr/>
          </p:nvGrpSpPr>
          <p:grpSpPr>
            <a:xfrm>
              <a:off x="175385" y="-1366629"/>
              <a:ext cx="3039353" cy="3203144"/>
              <a:chOff x="7797455" y="1505164"/>
              <a:chExt cx="3773251" cy="3976591"/>
            </a:xfrm>
          </p:grpSpPr>
          <p:sp>
            <p:nvSpPr>
              <p:cNvPr id="74" name="Google Shape;74;p3"/>
              <p:cNvSpPr/>
              <p:nvPr/>
            </p:nvSpPr>
            <p:spPr>
              <a:xfrm>
                <a:off x="11404490" y="1966101"/>
                <a:ext cx="75759" cy="531321"/>
              </a:xfrm>
              <a:custGeom>
                <a:avLst/>
                <a:gdLst/>
                <a:ahLst/>
                <a:cxnLst/>
                <a:rect l="l" t="t" r="r" b="b"/>
                <a:pathLst>
                  <a:path w="902" h="6326" extrusionOk="0">
                    <a:moveTo>
                      <a:pt x="901" y="1"/>
                    </a:moveTo>
                    <a:lnTo>
                      <a:pt x="1" y="901"/>
                    </a:lnTo>
                    <a:lnTo>
                      <a:pt x="1" y="3163"/>
                    </a:lnTo>
                    <a:lnTo>
                      <a:pt x="1" y="5424"/>
                    </a:lnTo>
                    <a:lnTo>
                      <a:pt x="901" y="6325"/>
                    </a:lnTo>
                    <a:lnTo>
                      <a:pt x="901" y="3163"/>
                    </a:lnTo>
                    <a:lnTo>
                      <a:pt x="90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8507171" y="4423732"/>
                <a:ext cx="375603" cy="375939"/>
              </a:xfrm>
              <a:custGeom>
                <a:avLst/>
                <a:gdLst/>
                <a:ahLst/>
                <a:cxnLst/>
                <a:rect l="l" t="t" r="r" b="b"/>
                <a:pathLst>
                  <a:path w="4472" h="4476" extrusionOk="0">
                    <a:moveTo>
                      <a:pt x="4471" y="0"/>
                    </a:moveTo>
                    <a:lnTo>
                      <a:pt x="2234" y="2238"/>
                    </a:lnTo>
                    <a:lnTo>
                      <a:pt x="0" y="4475"/>
                    </a:lnTo>
                    <a:lnTo>
                      <a:pt x="1273" y="4475"/>
                    </a:lnTo>
                    <a:lnTo>
                      <a:pt x="2870" y="2874"/>
                    </a:lnTo>
                    <a:lnTo>
                      <a:pt x="4471" y="1273"/>
                    </a:lnTo>
                    <a:lnTo>
                      <a:pt x="447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3"/>
              <p:cNvSpPr/>
              <p:nvPr/>
            </p:nvSpPr>
            <p:spPr>
              <a:xfrm>
                <a:off x="7797455" y="5326373"/>
                <a:ext cx="181250" cy="155382"/>
              </a:xfrm>
              <a:custGeom>
                <a:avLst/>
                <a:gdLst/>
                <a:ahLst/>
                <a:cxnLst/>
                <a:rect l="l" t="t" r="r" b="b"/>
                <a:pathLst>
                  <a:path w="2158" h="1850" extrusionOk="0">
                    <a:moveTo>
                      <a:pt x="1231" y="488"/>
                    </a:moveTo>
                    <a:cubicBezTo>
                      <a:pt x="1455" y="488"/>
                      <a:pt x="1669" y="663"/>
                      <a:pt x="1669" y="925"/>
                    </a:cubicBezTo>
                    <a:cubicBezTo>
                      <a:pt x="1669" y="1166"/>
                      <a:pt x="1473" y="1362"/>
                      <a:pt x="1233" y="1362"/>
                    </a:cubicBezTo>
                    <a:cubicBezTo>
                      <a:pt x="845" y="1358"/>
                      <a:pt x="653" y="889"/>
                      <a:pt x="925" y="617"/>
                    </a:cubicBezTo>
                    <a:cubicBezTo>
                      <a:pt x="1014" y="528"/>
                      <a:pt x="1124" y="488"/>
                      <a:pt x="1231" y="488"/>
                    </a:cubicBezTo>
                    <a:close/>
                    <a:moveTo>
                      <a:pt x="1233" y="1"/>
                    </a:moveTo>
                    <a:cubicBezTo>
                      <a:pt x="413" y="1"/>
                      <a:pt x="0" y="998"/>
                      <a:pt x="581" y="1578"/>
                    </a:cubicBezTo>
                    <a:cubicBezTo>
                      <a:pt x="768" y="1765"/>
                      <a:pt x="999" y="1849"/>
                      <a:pt x="1226" y="1849"/>
                    </a:cubicBezTo>
                    <a:cubicBezTo>
                      <a:pt x="1701" y="1849"/>
                      <a:pt x="2158" y="1481"/>
                      <a:pt x="2158" y="925"/>
                    </a:cubicBezTo>
                    <a:cubicBezTo>
                      <a:pt x="2158" y="413"/>
                      <a:pt x="1746" y="1"/>
                      <a:pt x="123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3"/>
              <p:cNvSpPr/>
              <p:nvPr/>
            </p:nvSpPr>
            <p:spPr>
              <a:xfrm>
                <a:off x="11389036" y="1505164"/>
                <a:ext cx="181670" cy="155382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850" extrusionOk="0">
                    <a:moveTo>
                      <a:pt x="1233" y="488"/>
                    </a:moveTo>
                    <a:cubicBezTo>
                      <a:pt x="1457" y="488"/>
                      <a:pt x="1674" y="663"/>
                      <a:pt x="1674" y="925"/>
                    </a:cubicBezTo>
                    <a:cubicBezTo>
                      <a:pt x="1674" y="1166"/>
                      <a:pt x="1478" y="1358"/>
                      <a:pt x="1237" y="1362"/>
                    </a:cubicBezTo>
                    <a:cubicBezTo>
                      <a:pt x="849" y="1362"/>
                      <a:pt x="653" y="889"/>
                      <a:pt x="929" y="617"/>
                    </a:cubicBezTo>
                    <a:cubicBezTo>
                      <a:pt x="1017" y="528"/>
                      <a:pt x="1126" y="488"/>
                      <a:pt x="1233" y="488"/>
                    </a:cubicBezTo>
                    <a:close/>
                    <a:moveTo>
                      <a:pt x="1237" y="1"/>
                    </a:moveTo>
                    <a:cubicBezTo>
                      <a:pt x="413" y="1"/>
                      <a:pt x="1" y="998"/>
                      <a:pt x="585" y="1578"/>
                    </a:cubicBezTo>
                    <a:cubicBezTo>
                      <a:pt x="772" y="1765"/>
                      <a:pt x="1003" y="1849"/>
                      <a:pt x="1230" y="1849"/>
                    </a:cubicBezTo>
                    <a:cubicBezTo>
                      <a:pt x="1705" y="1849"/>
                      <a:pt x="2162" y="1481"/>
                      <a:pt x="2162" y="925"/>
                    </a:cubicBezTo>
                    <a:cubicBezTo>
                      <a:pt x="2162" y="413"/>
                      <a:pt x="1746" y="1"/>
                      <a:pt x="123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7919157" y="1639968"/>
                <a:ext cx="3594352" cy="3738983"/>
              </a:xfrm>
              <a:custGeom>
                <a:avLst/>
                <a:gdLst/>
                <a:ahLst/>
                <a:cxnLst/>
                <a:rect l="l" t="t" r="r" b="b"/>
                <a:pathLst>
                  <a:path w="42795" h="44517" extrusionOk="0">
                    <a:moveTo>
                      <a:pt x="42306" y="1"/>
                    </a:moveTo>
                    <a:lnTo>
                      <a:pt x="42306" y="12025"/>
                    </a:lnTo>
                    <a:lnTo>
                      <a:pt x="23925" y="30406"/>
                    </a:lnTo>
                    <a:lnTo>
                      <a:pt x="13762" y="30406"/>
                    </a:lnTo>
                    <a:lnTo>
                      <a:pt x="13690" y="30478"/>
                    </a:lnTo>
                    <a:lnTo>
                      <a:pt x="0" y="44172"/>
                    </a:lnTo>
                    <a:lnTo>
                      <a:pt x="345" y="44516"/>
                    </a:lnTo>
                    <a:lnTo>
                      <a:pt x="13966" y="30895"/>
                    </a:lnTo>
                    <a:lnTo>
                      <a:pt x="24125" y="30895"/>
                    </a:lnTo>
                    <a:lnTo>
                      <a:pt x="24197" y="30823"/>
                    </a:lnTo>
                    <a:lnTo>
                      <a:pt x="42795" y="12230"/>
                    </a:lnTo>
                    <a:lnTo>
                      <a:pt x="4279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10208640" y="2996574"/>
                <a:ext cx="956898" cy="954546"/>
              </a:xfrm>
              <a:custGeom>
                <a:avLst/>
                <a:gdLst/>
                <a:ahLst/>
                <a:cxnLst/>
                <a:rect l="l" t="t" r="r" b="b"/>
                <a:pathLst>
                  <a:path w="11393" h="11365" extrusionOk="0">
                    <a:moveTo>
                      <a:pt x="11196" y="0"/>
                    </a:moveTo>
                    <a:lnTo>
                      <a:pt x="11196" y="5008"/>
                    </a:lnTo>
                    <a:lnTo>
                      <a:pt x="5036" y="11168"/>
                    </a:lnTo>
                    <a:lnTo>
                      <a:pt x="1" y="11168"/>
                    </a:lnTo>
                    <a:lnTo>
                      <a:pt x="1" y="11364"/>
                    </a:lnTo>
                    <a:lnTo>
                      <a:pt x="5120" y="11364"/>
                    </a:lnTo>
                    <a:lnTo>
                      <a:pt x="11393" y="5088"/>
                    </a:lnTo>
                    <a:lnTo>
                      <a:pt x="1139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0" name="Google Shape;80;p3"/>
            <p:cNvGrpSpPr/>
            <p:nvPr/>
          </p:nvGrpSpPr>
          <p:grpSpPr>
            <a:xfrm>
              <a:off x="-1373076" y="1927074"/>
              <a:ext cx="2698431" cy="3917462"/>
              <a:chOff x="7726148" y="679122"/>
              <a:chExt cx="2698431" cy="3917462"/>
            </a:xfrm>
          </p:grpSpPr>
          <p:sp>
            <p:nvSpPr>
              <p:cNvPr id="81" name="Google Shape;81;p3"/>
              <p:cNvSpPr/>
              <p:nvPr/>
            </p:nvSpPr>
            <p:spPr>
              <a:xfrm>
                <a:off x="7726148" y="4468667"/>
                <a:ext cx="148998" cy="127917"/>
              </a:xfrm>
              <a:custGeom>
                <a:avLst/>
                <a:gdLst/>
                <a:ahLst/>
                <a:cxnLst/>
                <a:rect l="l" t="t" r="r" b="b"/>
                <a:pathLst>
                  <a:path w="1774" h="1523" extrusionOk="0">
                    <a:moveTo>
                      <a:pt x="757" y="406"/>
                    </a:moveTo>
                    <a:cubicBezTo>
                      <a:pt x="1077" y="406"/>
                      <a:pt x="1238" y="790"/>
                      <a:pt x="1009" y="1014"/>
                    </a:cubicBezTo>
                    <a:cubicBezTo>
                      <a:pt x="937" y="1087"/>
                      <a:pt x="847" y="1120"/>
                      <a:pt x="759" y="1120"/>
                    </a:cubicBezTo>
                    <a:cubicBezTo>
                      <a:pt x="576" y="1120"/>
                      <a:pt x="401" y="978"/>
                      <a:pt x="401" y="762"/>
                    </a:cubicBezTo>
                    <a:cubicBezTo>
                      <a:pt x="401" y="566"/>
                      <a:pt x="561" y="406"/>
                      <a:pt x="757" y="406"/>
                    </a:cubicBezTo>
                    <a:close/>
                    <a:moveTo>
                      <a:pt x="764" y="1"/>
                    </a:moveTo>
                    <a:cubicBezTo>
                      <a:pt x="374" y="1"/>
                      <a:pt x="1" y="305"/>
                      <a:pt x="1" y="762"/>
                    </a:cubicBezTo>
                    <a:cubicBezTo>
                      <a:pt x="1" y="1182"/>
                      <a:pt x="337" y="1519"/>
                      <a:pt x="757" y="1523"/>
                    </a:cubicBezTo>
                    <a:cubicBezTo>
                      <a:pt x="1434" y="1523"/>
                      <a:pt x="1774" y="702"/>
                      <a:pt x="1294" y="226"/>
                    </a:cubicBezTo>
                    <a:cubicBezTo>
                      <a:pt x="1139" y="70"/>
                      <a:pt x="950" y="1"/>
                      <a:pt x="7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3"/>
              <p:cNvSpPr/>
              <p:nvPr/>
            </p:nvSpPr>
            <p:spPr>
              <a:xfrm>
                <a:off x="9887546" y="2617023"/>
                <a:ext cx="520234" cy="519814"/>
              </a:xfrm>
              <a:custGeom>
                <a:avLst/>
                <a:gdLst/>
                <a:ahLst/>
                <a:cxnLst/>
                <a:rect l="l" t="t" r="r" b="b"/>
                <a:pathLst>
                  <a:path w="6194" h="6189" extrusionOk="0">
                    <a:moveTo>
                      <a:pt x="4428" y="0"/>
                    </a:moveTo>
                    <a:lnTo>
                      <a:pt x="2214" y="2214"/>
                    </a:lnTo>
                    <a:lnTo>
                      <a:pt x="1" y="4427"/>
                    </a:lnTo>
                    <a:lnTo>
                      <a:pt x="1" y="6188"/>
                    </a:lnTo>
                    <a:lnTo>
                      <a:pt x="3095" y="3094"/>
                    </a:lnTo>
                    <a:lnTo>
                      <a:pt x="619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3"/>
              <p:cNvSpPr/>
              <p:nvPr/>
            </p:nvSpPr>
            <p:spPr>
              <a:xfrm>
                <a:off x="10228462" y="679122"/>
                <a:ext cx="148998" cy="127833"/>
              </a:xfrm>
              <a:custGeom>
                <a:avLst/>
                <a:gdLst/>
                <a:ahLst/>
                <a:cxnLst/>
                <a:rect l="l" t="t" r="r" b="b"/>
                <a:pathLst>
                  <a:path w="1774" h="1522" extrusionOk="0">
                    <a:moveTo>
                      <a:pt x="761" y="401"/>
                    </a:moveTo>
                    <a:cubicBezTo>
                      <a:pt x="1082" y="401"/>
                      <a:pt x="1238" y="789"/>
                      <a:pt x="1013" y="1014"/>
                    </a:cubicBezTo>
                    <a:cubicBezTo>
                      <a:pt x="941" y="1086"/>
                      <a:pt x="851" y="1119"/>
                      <a:pt x="763" y="1119"/>
                    </a:cubicBezTo>
                    <a:cubicBezTo>
                      <a:pt x="580" y="1119"/>
                      <a:pt x="405" y="978"/>
                      <a:pt x="405" y="761"/>
                    </a:cubicBezTo>
                    <a:cubicBezTo>
                      <a:pt x="405" y="565"/>
                      <a:pt x="565" y="405"/>
                      <a:pt x="761" y="401"/>
                    </a:cubicBezTo>
                    <a:close/>
                    <a:moveTo>
                      <a:pt x="767" y="0"/>
                    </a:moveTo>
                    <a:cubicBezTo>
                      <a:pt x="376" y="0"/>
                      <a:pt x="1" y="304"/>
                      <a:pt x="1" y="761"/>
                    </a:cubicBezTo>
                    <a:cubicBezTo>
                      <a:pt x="1" y="1182"/>
                      <a:pt x="341" y="1518"/>
                      <a:pt x="761" y="1522"/>
                    </a:cubicBezTo>
                    <a:cubicBezTo>
                      <a:pt x="1438" y="1522"/>
                      <a:pt x="1774" y="701"/>
                      <a:pt x="1298" y="225"/>
                    </a:cubicBezTo>
                    <a:cubicBezTo>
                      <a:pt x="1144" y="70"/>
                      <a:pt x="953" y="0"/>
                      <a:pt x="76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3"/>
              <p:cNvSpPr/>
              <p:nvPr/>
            </p:nvSpPr>
            <p:spPr>
              <a:xfrm>
                <a:off x="7813245" y="777978"/>
                <a:ext cx="2611333" cy="3736295"/>
              </a:xfrm>
              <a:custGeom>
                <a:avLst/>
                <a:gdLst/>
                <a:ahLst/>
                <a:cxnLst/>
                <a:rect l="l" t="t" r="r" b="b"/>
                <a:pathLst>
                  <a:path w="31091" h="44485" extrusionOk="0">
                    <a:moveTo>
                      <a:pt x="28921" y="1"/>
                    </a:moveTo>
                    <a:lnTo>
                      <a:pt x="23577" y="5344"/>
                    </a:lnTo>
                    <a:lnTo>
                      <a:pt x="23577" y="11525"/>
                    </a:lnTo>
                    <a:lnTo>
                      <a:pt x="30686" y="18638"/>
                    </a:lnTo>
                    <a:lnTo>
                      <a:pt x="30686" y="21984"/>
                    </a:lnTo>
                    <a:lnTo>
                      <a:pt x="19218" y="33456"/>
                    </a:lnTo>
                    <a:lnTo>
                      <a:pt x="10744" y="33456"/>
                    </a:lnTo>
                    <a:lnTo>
                      <a:pt x="10688" y="33512"/>
                    </a:lnTo>
                    <a:lnTo>
                      <a:pt x="0" y="44200"/>
                    </a:lnTo>
                    <a:lnTo>
                      <a:pt x="285" y="44484"/>
                    </a:lnTo>
                    <a:lnTo>
                      <a:pt x="10912" y="33857"/>
                    </a:lnTo>
                    <a:lnTo>
                      <a:pt x="19382" y="33857"/>
                    </a:lnTo>
                    <a:lnTo>
                      <a:pt x="19442" y="33797"/>
                    </a:lnTo>
                    <a:lnTo>
                      <a:pt x="31090" y="22148"/>
                    </a:lnTo>
                    <a:lnTo>
                      <a:pt x="31090" y="18474"/>
                    </a:lnTo>
                    <a:lnTo>
                      <a:pt x="23977" y="11361"/>
                    </a:lnTo>
                    <a:lnTo>
                      <a:pt x="23977" y="5509"/>
                    </a:lnTo>
                    <a:lnTo>
                      <a:pt x="29205" y="285"/>
                    </a:lnTo>
                    <a:lnTo>
                      <a:pt x="289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3"/>
              <p:cNvSpPr/>
              <p:nvPr/>
            </p:nvSpPr>
            <p:spPr>
              <a:xfrm>
                <a:off x="9020853" y="1998017"/>
                <a:ext cx="1057770" cy="1611852"/>
              </a:xfrm>
              <a:custGeom>
                <a:avLst/>
                <a:gdLst/>
                <a:ahLst/>
                <a:cxnLst/>
                <a:rect l="l" t="t" r="r" b="b"/>
                <a:pathLst>
                  <a:path w="12594" h="19191" extrusionOk="0">
                    <a:moveTo>
                      <a:pt x="12481" y="1"/>
                    </a:moveTo>
                    <a:lnTo>
                      <a:pt x="7066" y="5417"/>
                    </a:lnTo>
                    <a:lnTo>
                      <a:pt x="7066" y="12017"/>
                    </a:lnTo>
                    <a:lnTo>
                      <a:pt x="1" y="19078"/>
                    </a:lnTo>
                    <a:lnTo>
                      <a:pt x="117" y="19190"/>
                    </a:lnTo>
                    <a:lnTo>
                      <a:pt x="7226" y="12081"/>
                    </a:lnTo>
                    <a:lnTo>
                      <a:pt x="7226" y="5485"/>
                    </a:lnTo>
                    <a:lnTo>
                      <a:pt x="12593" y="113"/>
                    </a:lnTo>
                    <a:lnTo>
                      <a:pt x="1248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3"/>
              <p:cNvSpPr/>
              <p:nvPr/>
            </p:nvSpPr>
            <p:spPr>
              <a:xfrm>
                <a:off x="9805572" y="1401268"/>
                <a:ext cx="562817" cy="889370"/>
              </a:xfrm>
              <a:custGeom>
                <a:avLst/>
                <a:gdLst/>
                <a:ahLst/>
                <a:cxnLst/>
                <a:rect l="l" t="t" r="r" b="b"/>
                <a:pathLst>
                  <a:path w="6701" h="10589" extrusionOk="0">
                    <a:moveTo>
                      <a:pt x="112" y="1"/>
                    </a:moveTo>
                    <a:lnTo>
                      <a:pt x="0" y="117"/>
                    </a:lnTo>
                    <a:lnTo>
                      <a:pt x="6541" y="6658"/>
                    </a:lnTo>
                    <a:lnTo>
                      <a:pt x="6541" y="10588"/>
                    </a:lnTo>
                    <a:lnTo>
                      <a:pt x="6701" y="10588"/>
                    </a:lnTo>
                    <a:lnTo>
                      <a:pt x="6701" y="6590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" name="Google Shape;87;p3"/>
            <p:cNvGrpSpPr/>
            <p:nvPr/>
          </p:nvGrpSpPr>
          <p:grpSpPr>
            <a:xfrm>
              <a:off x="562194" y="410025"/>
              <a:ext cx="258605" cy="258941"/>
              <a:chOff x="8925357" y="2817675"/>
              <a:chExt cx="258605" cy="258941"/>
            </a:xfrm>
          </p:grpSpPr>
          <p:sp>
            <p:nvSpPr>
              <p:cNvPr id="88" name="Google Shape;88;p3"/>
              <p:cNvSpPr/>
              <p:nvPr/>
            </p:nvSpPr>
            <p:spPr>
              <a:xfrm>
                <a:off x="9033956" y="2817675"/>
                <a:ext cx="41155" cy="258941"/>
              </a:xfrm>
              <a:custGeom>
                <a:avLst/>
                <a:gdLst/>
                <a:ahLst/>
                <a:cxnLst/>
                <a:rect l="l" t="t" r="r" b="b"/>
                <a:pathLst>
                  <a:path w="490" h="3083" extrusionOk="0">
                    <a:moveTo>
                      <a:pt x="1" y="1"/>
                    </a:moveTo>
                    <a:lnTo>
                      <a:pt x="1" y="3083"/>
                    </a:lnTo>
                    <a:lnTo>
                      <a:pt x="489" y="308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3"/>
              <p:cNvSpPr/>
              <p:nvPr/>
            </p:nvSpPr>
            <p:spPr>
              <a:xfrm>
                <a:off x="8925357" y="2926610"/>
                <a:ext cx="258605" cy="41155"/>
              </a:xfrm>
              <a:custGeom>
                <a:avLst/>
                <a:gdLst/>
                <a:ahLst/>
                <a:cxnLst/>
                <a:rect l="l" t="t" r="r" b="b"/>
                <a:pathLst>
                  <a:path w="3079" h="490" extrusionOk="0">
                    <a:moveTo>
                      <a:pt x="1" y="1"/>
                    </a:moveTo>
                    <a:lnTo>
                      <a:pt x="1" y="489"/>
                    </a:lnTo>
                    <a:lnTo>
                      <a:pt x="3079" y="489"/>
                    </a:lnTo>
                    <a:lnTo>
                      <a:pt x="307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" name="Google Shape;90;p3"/>
            <p:cNvGrpSpPr/>
            <p:nvPr/>
          </p:nvGrpSpPr>
          <p:grpSpPr>
            <a:xfrm rot="5400000">
              <a:off x="8467489" y="2523161"/>
              <a:ext cx="556854" cy="97176"/>
              <a:chOff x="8351789" y="4872911"/>
              <a:chExt cx="556854" cy="97176"/>
            </a:xfrm>
          </p:grpSpPr>
          <p:sp>
            <p:nvSpPr>
              <p:cNvPr id="91" name="Google Shape;91;p3"/>
              <p:cNvSpPr/>
              <p:nvPr/>
            </p:nvSpPr>
            <p:spPr>
              <a:xfrm>
                <a:off x="8351789" y="4872911"/>
                <a:ext cx="137324" cy="97176"/>
              </a:xfrm>
              <a:custGeom>
                <a:avLst/>
                <a:gdLst/>
                <a:ahLst/>
                <a:cxnLst/>
                <a:rect l="l" t="t" r="r" b="b"/>
                <a:pathLst>
                  <a:path w="1635" h="1157" extrusionOk="0">
                    <a:moveTo>
                      <a:pt x="1" y="0"/>
                    </a:moveTo>
                    <a:lnTo>
                      <a:pt x="954" y="1157"/>
                    </a:lnTo>
                    <a:lnTo>
                      <a:pt x="1634" y="1157"/>
                    </a:lnTo>
                    <a:lnTo>
                      <a:pt x="67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3"/>
              <p:cNvSpPr/>
              <p:nvPr/>
            </p:nvSpPr>
            <p:spPr>
              <a:xfrm>
                <a:off x="8456357" y="4872911"/>
                <a:ext cx="137576" cy="97176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1157" extrusionOk="0">
                    <a:moveTo>
                      <a:pt x="1" y="0"/>
                    </a:moveTo>
                    <a:lnTo>
                      <a:pt x="958" y="1157"/>
                    </a:lnTo>
                    <a:lnTo>
                      <a:pt x="1638" y="1157"/>
                    </a:lnTo>
                    <a:lnTo>
                      <a:pt x="6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3"/>
              <p:cNvSpPr/>
              <p:nvPr/>
            </p:nvSpPr>
            <p:spPr>
              <a:xfrm>
                <a:off x="8561260" y="4872911"/>
                <a:ext cx="137576" cy="97176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1157" extrusionOk="0">
                    <a:moveTo>
                      <a:pt x="1" y="0"/>
                    </a:moveTo>
                    <a:lnTo>
                      <a:pt x="957" y="1157"/>
                    </a:lnTo>
                    <a:lnTo>
                      <a:pt x="1638" y="1157"/>
                    </a:lnTo>
                    <a:lnTo>
                      <a:pt x="6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3"/>
              <p:cNvSpPr/>
              <p:nvPr/>
            </p:nvSpPr>
            <p:spPr>
              <a:xfrm>
                <a:off x="8666164" y="4872911"/>
                <a:ext cx="137576" cy="97176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1157" extrusionOk="0">
                    <a:moveTo>
                      <a:pt x="1" y="0"/>
                    </a:moveTo>
                    <a:lnTo>
                      <a:pt x="957" y="1157"/>
                    </a:lnTo>
                    <a:lnTo>
                      <a:pt x="1638" y="1157"/>
                    </a:lnTo>
                    <a:lnTo>
                      <a:pt x="6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3"/>
              <p:cNvSpPr/>
              <p:nvPr/>
            </p:nvSpPr>
            <p:spPr>
              <a:xfrm>
                <a:off x="8771067" y="4872911"/>
                <a:ext cx="137576" cy="97176"/>
              </a:xfrm>
              <a:custGeom>
                <a:avLst/>
                <a:gdLst/>
                <a:ahLst/>
                <a:cxnLst/>
                <a:rect l="l" t="t" r="r" b="b"/>
                <a:pathLst>
                  <a:path w="1638" h="1157" extrusionOk="0">
                    <a:moveTo>
                      <a:pt x="0" y="0"/>
                    </a:moveTo>
                    <a:lnTo>
                      <a:pt x="957" y="1157"/>
                    </a:lnTo>
                    <a:lnTo>
                      <a:pt x="1638" y="1157"/>
                    </a:lnTo>
                    <a:lnTo>
                      <a:pt x="68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6" name="Google Shape;96;p3"/>
            <p:cNvSpPr/>
            <p:nvPr/>
          </p:nvSpPr>
          <p:spPr>
            <a:xfrm>
              <a:off x="7306875" y="4600447"/>
              <a:ext cx="2229499" cy="657745"/>
            </a:xfrm>
            <a:custGeom>
              <a:avLst/>
              <a:gdLst/>
              <a:ahLst/>
              <a:cxnLst/>
              <a:rect l="l" t="t" r="r" b="b"/>
              <a:pathLst>
                <a:path w="21985" h="6486" extrusionOk="0">
                  <a:moveTo>
                    <a:pt x="21784" y="1"/>
                  </a:moveTo>
                  <a:lnTo>
                    <a:pt x="19442" y="2342"/>
                  </a:lnTo>
                  <a:lnTo>
                    <a:pt x="3943" y="2342"/>
                  </a:lnTo>
                  <a:lnTo>
                    <a:pt x="0" y="6285"/>
                  </a:lnTo>
                  <a:lnTo>
                    <a:pt x="201" y="6485"/>
                  </a:lnTo>
                  <a:lnTo>
                    <a:pt x="4059" y="2626"/>
                  </a:lnTo>
                  <a:lnTo>
                    <a:pt x="19558" y="2626"/>
                  </a:lnTo>
                  <a:lnTo>
                    <a:pt x="21984" y="201"/>
                  </a:lnTo>
                  <a:lnTo>
                    <a:pt x="217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 rot="-5400000">
              <a:off x="7658071" y="-461281"/>
              <a:ext cx="1325446" cy="1878100"/>
            </a:xfrm>
            <a:custGeom>
              <a:avLst/>
              <a:gdLst/>
              <a:ahLst/>
              <a:cxnLst/>
              <a:rect l="l" t="t" r="r" b="b"/>
              <a:pathLst>
                <a:path w="15781" h="22361" extrusionOk="0">
                  <a:moveTo>
                    <a:pt x="15640" y="0"/>
                  </a:moveTo>
                  <a:lnTo>
                    <a:pt x="9404" y="6237"/>
                  </a:lnTo>
                  <a:lnTo>
                    <a:pt x="9404" y="12821"/>
                  </a:lnTo>
                  <a:lnTo>
                    <a:pt x="1" y="22224"/>
                  </a:lnTo>
                  <a:lnTo>
                    <a:pt x="141" y="22360"/>
                  </a:lnTo>
                  <a:lnTo>
                    <a:pt x="9600" y="12902"/>
                  </a:lnTo>
                  <a:lnTo>
                    <a:pt x="9600" y="6317"/>
                  </a:lnTo>
                  <a:lnTo>
                    <a:pt x="15780" y="137"/>
                  </a:lnTo>
                  <a:lnTo>
                    <a:pt x="156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" name="Google Shape;98;p3"/>
          <p:cNvSpPr txBox="1">
            <a:spLocks noGrp="1"/>
          </p:cNvSpPr>
          <p:nvPr>
            <p:ph type="title"/>
          </p:nvPr>
        </p:nvSpPr>
        <p:spPr>
          <a:xfrm>
            <a:off x="1320300" y="2096633"/>
            <a:ext cx="6503400" cy="105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5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99" name="Google Shape;99;p3"/>
          <p:cNvSpPr txBox="1">
            <a:spLocks noGrp="1"/>
          </p:cNvSpPr>
          <p:nvPr>
            <p:ph type="title" idx="2" hasCustomPrompt="1"/>
          </p:nvPr>
        </p:nvSpPr>
        <p:spPr>
          <a:xfrm>
            <a:off x="3915450" y="1163052"/>
            <a:ext cx="1313100" cy="77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100" name="Google Shape;100;p3"/>
          <p:cNvSpPr txBox="1">
            <a:spLocks noGrp="1"/>
          </p:cNvSpPr>
          <p:nvPr>
            <p:ph type="subTitle" idx="1"/>
          </p:nvPr>
        </p:nvSpPr>
        <p:spPr>
          <a:xfrm>
            <a:off x="3052350" y="3267278"/>
            <a:ext cx="3039300" cy="6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" name="Google Shape;115;p5"/>
          <p:cNvGrpSpPr/>
          <p:nvPr/>
        </p:nvGrpSpPr>
        <p:grpSpPr>
          <a:xfrm>
            <a:off x="5368428" y="-2371849"/>
            <a:ext cx="7166740" cy="6435526"/>
            <a:chOff x="5368428" y="-2371849"/>
            <a:chExt cx="7166740" cy="6435526"/>
          </a:xfrm>
        </p:grpSpPr>
        <p:sp>
          <p:nvSpPr>
            <p:cNvPr id="116" name="Google Shape;116;p5"/>
            <p:cNvSpPr/>
            <p:nvPr/>
          </p:nvSpPr>
          <p:spPr>
            <a:xfrm>
              <a:off x="5368428" y="-2371849"/>
              <a:ext cx="7166740" cy="6435526"/>
            </a:xfrm>
            <a:custGeom>
              <a:avLst/>
              <a:gdLst/>
              <a:ahLst/>
              <a:cxnLst/>
              <a:rect l="l" t="t" r="r" b="b"/>
              <a:pathLst>
                <a:path w="71519" h="64222" extrusionOk="0">
                  <a:moveTo>
                    <a:pt x="160" y="0"/>
                  </a:moveTo>
                  <a:lnTo>
                    <a:pt x="0" y="160"/>
                  </a:lnTo>
                  <a:lnTo>
                    <a:pt x="26919" y="27079"/>
                  </a:lnTo>
                  <a:lnTo>
                    <a:pt x="26919" y="27956"/>
                  </a:lnTo>
                  <a:lnTo>
                    <a:pt x="30762" y="31798"/>
                  </a:lnTo>
                  <a:lnTo>
                    <a:pt x="32743" y="31798"/>
                  </a:lnTo>
                  <a:lnTo>
                    <a:pt x="38031" y="37086"/>
                  </a:lnTo>
                  <a:lnTo>
                    <a:pt x="44224" y="37086"/>
                  </a:lnTo>
                  <a:lnTo>
                    <a:pt x="71359" y="64221"/>
                  </a:lnTo>
                  <a:lnTo>
                    <a:pt x="71519" y="64061"/>
                  </a:lnTo>
                  <a:lnTo>
                    <a:pt x="42046" y="34588"/>
                  </a:lnTo>
                  <a:lnTo>
                    <a:pt x="42046" y="33035"/>
                  </a:lnTo>
                  <a:lnTo>
                    <a:pt x="38359" y="29353"/>
                  </a:lnTo>
                  <a:lnTo>
                    <a:pt x="35465" y="29353"/>
                  </a:lnTo>
                  <a:lnTo>
                    <a:pt x="28949" y="22836"/>
                  </a:lnTo>
                  <a:lnTo>
                    <a:pt x="22993" y="22836"/>
                  </a:lnTo>
                  <a:lnTo>
                    <a:pt x="1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7" name="Google Shape;117;p5"/>
            <p:cNvGrpSpPr/>
            <p:nvPr/>
          </p:nvGrpSpPr>
          <p:grpSpPr>
            <a:xfrm rot="-5400000" flipH="1">
              <a:off x="8268109" y="1815891"/>
              <a:ext cx="618213" cy="306426"/>
              <a:chOff x="5989375" y="1843575"/>
              <a:chExt cx="136525" cy="67675"/>
            </a:xfrm>
          </p:grpSpPr>
          <p:sp>
            <p:nvSpPr>
              <p:cNvPr id="118" name="Google Shape;118;p5"/>
              <p:cNvSpPr/>
              <p:nvPr/>
            </p:nvSpPr>
            <p:spPr>
              <a:xfrm>
                <a:off x="6047225" y="1843575"/>
                <a:ext cx="20525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22" extrusionOk="0">
                    <a:moveTo>
                      <a:pt x="709" y="0"/>
                    </a:moveTo>
                    <a:lnTo>
                      <a:pt x="0" y="709"/>
                    </a:lnTo>
                    <a:lnTo>
                      <a:pt x="112" y="821"/>
                    </a:lnTo>
                    <a:lnTo>
                      <a:pt x="821" y="113"/>
                    </a:lnTo>
                    <a:lnTo>
                      <a:pt x="70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5"/>
              <p:cNvSpPr/>
              <p:nvPr/>
            </p:nvSpPr>
            <p:spPr>
              <a:xfrm>
                <a:off x="6047225" y="1843575"/>
                <a:ext cx="20525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22" extrusionOk="0">
                    <a:moveTo>
                      <a:pt x="112" y="0"/>
                    </a:moveTo>
                    <a:lnTo>
                      <a:pt x="0" y="113"/>
                    </a:lnTo>
                    <a:lnTo>
                      <a:pt x="709" y="821"/>
                    </a:lnTo>
                    <a:lnTo>
                      <a:pt x="821" y="709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5"/>
              <p:cNvSpPr/>
              <p:nvPr/>
            </p:nvSpPr>
            <p:spPr>
              <a:xfrm>
                <a:off x="5989475" y="1843675"/>
                <a:ext cx="2065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6" h="822" extrusionOk="0">
                    <a:moveTo>
                      <a:pt x="713" y="0"/>
                    </a:moveTo>
                    <a:lnTo>
                      <a:pt x="1" y="709"/>
                    </a:lnTo>
                    <a:lnTo>
                      <a:pt x="113" y="821"/>
                    </a:lnTo>
                    <a:lnTo>
                      <a:pt x="825" y="113"/>
                    </a:lnTo>
                    <a:lnTo>
                      <a:pt x="71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5"/>
              <p:cNvSpPr/>
              <p:nvPr/>
            </p:nvSpPr>
            <p:spPr>
              <a:xfrm>
                <a:off x="5989375" y="1843575"/>
                <a:ext cx="2065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6" h="822" extrusionOk="0">
                    <a:moveTo>
                      <a:pt x="117" y="0"/>
                    </a:moveTo>
                    <a:lnTo>
                      <a:pt x="1" y="113"/>
                    </a:lnTo>
                    <a:lnTo>
                      <a:pt x="713" y="821"/>
                    </a:lnTo>
                    <a:lnTo>
                      <a:pt x="825" y="709"/>
                    </a:lnTo>
                    <a:lnTo>
                      <a:pt x="11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5"/>
              <p:cNvSpPr/>
              <p:nvPr/>
            </p:nvSpPr>
            <p:spPr>
              <a:xfrm>
                <a:off x="6105350" y="1890600"/>
                <a:ext cx="205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6" extrusionOk="0">
                    <a:moveTo>
                      <a:pt x="709" y="1"/>
                    </a:moveTo>
                    <a:lnTo>
                      <a:pt x="1" y="713"/>
                    </a:lnTo>
                    <a:lnTo>
                      <a:pt x="113" y="825"/>
                    </a:lnTo>
                    <a:lnTo>
                      <a:pt x="821" y="113"/>
                    </a:lnTo>
                    <a:lnTo>
                      <a:pt x="70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5"/>
              <p:cNvSpPr/>
              <p:nvPr/>
            </p:nvSpPr>
            <p:spPr>
              <a:xfrm>
                <a:off x="6105350" y="1890600"/>
                <a:ext cx="205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6" extrusionOk="0">
                    <a:moveTo>
                      <a:pt x="113" y="1"/>
                    </a:moveTo>
                    <a:lnTo>
                      <a:pt x="1" y="113"/>
                    </a:lnTo>
                    <a:lnTo>
                      <a:pt x="709" y="825"/>
                    </a:lnTo>
                    <a:lnTo>
                      <a:pt x="821" y="709"/>
                    </a:lnTo>
                    <a:lnTo>
                      <a:pt x="11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5"/>
              <p:cNvSpPr/>
              <p:nvPr/>
            </p:nvSpPr>
            <p:spPr>
              <a:xfrm>
                <a:off x="6047525" y="1890600"/>
                <a:ext cx="20625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825" h="826" extrusionOk="0">
                    <a:moveTo>
                      <a:pt x="713" y="1"/>
                    </a:moveTo>
                    <a:lnTo>
                      <a:pt x="0" y="709"/>
                    </a:lnTo>
                    <a:lnTo>
                      <a:pt x="116" y="825"/>
                    </a:lnTo>
                    <a:lnTo>
                      <a:pt x="825" y="113"/>
                    </a:lnTo>
                    <a:lnTo>
                      <a:pt x="71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5"/>
              <p:cNvSpPr/>
              <p:nvPr/>
            </p:nvSpPr>
            <p:spPr>
              <a:xfrm>
                <a:off x="6047525" y="1890600"/>
                <a:ext cx="20625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825" h="826" extrusionOk="0">
                    <a:moveTo>
                      <a:pt x="112" y="1"/>
                    </a:moveTo>
                    <a:lnTo>
                      <a:pt x="0" y="113"/>
                    </a:lnTo>
                    <a:lnTo>
                      <a:pt x="713" y="825"/>
                    </a:lnTo>
                    <a:lnTo>
                      <a:pt x="825" y="709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6" name="Google Shape;126;p5"/>
            <p:cNvGrpSpPr/>
            <p:nvPr/>
          </p:nvGrpSpPr>
          <p:grpSpPr>
            <a:xfrm>
              <a:off x="8375532" y="539146"/>
              <a:ext cx="1228886" cy="2188720"/>
              <a:chOff x="8389396" y="1055350"/>
              <a:chExt cx="1228886" cy="2188720"/>
            </a:xfrm>
          </p:grpSpPr>
          <p:sp>
            <p:nvSpPr>
              <p:cNvPr id="127" name="Google Shape;127;p5"/>
              <p:cNvSpPr/>
              <p:nvPr/>
            </p:nvSpPr>
            <p:spPr>
              <a:xfrm>
                <a:off x="8421616" y="1130946"/>
                <a:ext cx="1196665" cy="2113124"/>
              </a:xfrm>
              <a:custGeom>
                <a:avLst/>
                <a:gdLst/>
                <a:ahLst/>
                <a:cxnLst/>
                <a:rect l="l" t="t" r="r" b="b"/>
                <a:pathLst>
                  <a:path w="9972" h="17609" extrusionOk="0">
                    <a:moveTo>
                      <a:pt x="1" y="0"/>
                    </a:moveTo>
                    <a:lnTo>
                      <a:pt x="1" y="4948"/>
                    </a:lnTo>
                    <a:lnTo>
                      <a:pt x="9720" y="14670"/>
                    </a:lnTo>
                    <a:lnTo>
                      <a:pt x="9720" y="17608"/>
                    </a:lnTo>
                    <a:lnTo>
                      <a:pt x="9972" y="17608"/>
                    </a:lnTo>
                    <a:lnTo>
                      <a:pt x="9972" y="14566"/>
                    </a:lnTo>
                    <a:lnTo>
                      <a:pt x="249" y="4843"/>
                    </a:lnTo>
                    <a:lnTo>
                      <a:pt x="24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5"/>
              <p:cNvSpPr/>
              <p:nvPr/>
            </p:nvSpPr>
            <p:spPr>
              <a:xfrm>
                <a:off x="8389396" y="1055350"/>
                <a:ext cx="95651" cy="95575"/>
              </a:xfrm>
              <a:custGeom>
                <a:avLst/>
                <a:gdLst/>
                <a:ahLst/>
                <a:cxnLst/>
                <a:rect l="l" t="t" r="r" b="b"/>
                <a:pathLst>
                  <a:path w="1374" h="1373" extrusionOk="0">
                    <a:moveTo>
                      <a:pt x="689" y="364"/>
                    </a:moveTo>
                    <a:cubicBezTo>
                      <a:pt x="866" y="364"/>
                      <a:pt x="1010" y="508"/>
                      <a:pt x="1014" y="684"/>
                    </a:cubicBezTo>
                    <a:cubicBezTo>
                      <a:pt x="1014" y="865"/>
                      <a:pt x="866" y="1009"/>
                      <a:pt x="689" y="1009"/>
                    </a:cubicBezTo>
                    <a:cubicBezTo>
                      <a:pt x="509" y="1009"/>
                      <a:pt x="365" y="865"/>
                      <a:pt x="365" y="684"/>
                    </a:cubicBezTo>
                    <a:cubicBezTo>
                      <a:pt x="365" y="508"/>
                      <a:pt x="509" y="364"/>
                      <a:pt x="689" y="364"/>
                    </a:cubicBezTo>
                    <a:close/>
                    <a:moveTo>
                      <a:pt x="689" y="0"/>
                    </a:moveTo>
                    <a:cubicBezTo>
                      <a:pt x="309" y="0"/>
                      <a:pt x="1" y="308"/>
                      <a:pt x="1" y="684"/>
                    </a:cubicBezTo>
                    <a:cubicBezTo>
                      <a:pt x="1" y="1065"/>
                      <a:pt x="309" y="1373"/>
                      <a:pt x="689" y="1373"/>
                    </a:cubicBezTo>
                    <a:cubicBezTo>
                      <a:pt x="1066" y="1373"/>
                      <a:pt x="1374" y="1065"/>
                      <a:pt x="1374" y="684"/>
                    </a:cubicBezTo>
                    <a:cubicBezTo>
                      <a:pt x="1374" y="308"/>
                      <a:pt x="1066" y="0"/>
                      <a:pt x="6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9" name="Google Shape;129;p5"/>
          <p:cNvGrpSpPr/>
          <p:nvPr/>
        </p:nvGrpSpPr>
        <p:grpSpPr>
          <a:xfrm>
            <a:off x="-2504900" y="387590"/>
            <a:ext cx="6322114" cy="7873283"/>
            <a:chOff x="-2504900" y="387590"/>
            <a:chExt cx="6322114" cy="7873283"/>
          </a:xfrm>
        </p:grpSpPr>
        <p:grpSp>
          <p:nvGrpSpPr>
            <p:cNvPr id="130" name="Google Shape;130;p5"/>
            <p:cNvGrpSpPr/>
            <p:nvPr/>
          </p:nvGrpSpPr>
          <p:grpSpPr>
            <a:xfrm>
              <a:off x="827762" y="4158773"/>
              <a:ext cx="471865" cy="38050"/>
              <a:chOff x="6298452" y="2390050"/>
              <a:chExt cx="140725" cy="11350"/>
            </a:xfrm>
          </p:grpSpPr>
          <p:sp>
            <p:nvSpPr>
              <p:cNvPr id="131" name="Google Shape;131;p5"/>
              <p:cNvSpPr/>
              <p:nvPr/>
            </p:nvSpPr>
            <p:spPr>
              <a:xfrm>
                <a:off x="6298452" y="2390050"/>
                <a:ext cx="70375" cy="11350"/>
              </a:xfrm>
              <a:custGeom>
                <a:avLst/>
                <a:gdLst/>
                <a:ahLst/>
                <a:cxnLst/>
                <a:rect l="l" t="t" r="r" b="b"/>
                <a:pathLst>
                  <a:path w="2815" h="454" extrusionOk="0">
                    <a:moveTo>
                      <a:pt x="1" y="1"/>
                    </a:moveTo>
                    <a:lnTo>
                      <a:pt x="1" y="453"/>
                    </a:lnTo>
                    <a:lnTo>
                      <a:pt x="2815" y="453"/>
                    </a:lnTo>
                    <a:lnTo>
                      <a:pt x="281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5"/>
              <p:cNvSpPr/>
              <p:nvPr/>
            </p:nvSpPr>
            <p:spPr>
              <a:xfrm>
                <a:off x="6382427" y="2390050"/>
                <a:ext cx="35150" cy="11350"/>
              </a:xfrm>
              <a:custGeom>
                <a:avLst/>
                <a:gdLst/>
                <a:ahLst/>
                <a:cxnLst/>
                <a:rect l="l" t="t" r="r" b="b"/>
                <a:pathLst>
                  <a:path w="1406" h="454" extrusionOk="0">
                    <a:moveTo>
                      <a:pt x="0" y="1"/>
                    </a:moveTo>
                    <a:lnTo>
                      <a:pt x="0" y="453"/>
                    </a:lnTo>
                    <a:lnTo>
                      <a:pt x="1405" y="453"/>
                    </a:lnTo>
                    <a:lnTo>
                      <a:pt x="14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5"/>
              <p:cNvSpPr/>
              <p:nvPr/>
            </p:nvSpPr>
            <p:spPr>
              <a:xfrm>
                <a:off x="6427952" y="2390050"/>
                <a:ext cx="11225" cy="11350"/>
              </a:xfrm>
              <a:custGeom>
                <a:avLst/>
                <a:gdLst/>
                <a:ahLst/>
                <a:cxnLst/>
                <a:rect l="l" t="t" r="r" b="b"/>
                <a:pathLst>
                  <a:path w="449" h="454" extrusionOk="0">
                    <a:moveTo>
                      <a:pt x="1" y="1"/>
                    </a:moveTo>
                    <a:lnTo>
                      <a:pt x="1" y="453"/>
                    </a:lnTo>
                    <a:lnTo>
                      <a:pt x="449" y="453"/>
                    </a:lnTo>
                    <a:lnTo>
                      <a:pt x="44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4" name="Google Shape;134;p5"/>
            <p:cNvGrpSpPr/>
            <p:nvPr/>
          </p:nvGrpSpPr>
          <p:grpSpPr>
            <a:xfrm>
              <a:off x="-2504900" y="387590"/>
              <a:ext cx="6322114" cy="7873283"/>
              <a:chOff x="-2504900" y="387590"/>
              <a:chExt cx="6322114" cy="7873283"/>
            </a:xfrm>
          </p:grpSpPr>
          <p:grpSp>
            <p:nvGrpSpPr>
              <p:cNvPr id="135" name="Google Shape;135;p5"/>
              <p:cNvGrpSpPr/>
              <p:nvPr/>
            </p:nvGrpSpPr>
            <p:grpSpPr>
              <a:xfrm>
                <a:off x="-1553565" y="387590"/>
                <a:ext cx="2381713" cy="3328977"/>
                <a:chOff x="7655072" y="-407632"/>
                <a:chExt cx="2008529" cy="2807368"/>
              </a:xfrm>
            </p:grpSpPr>
            <p:sp>
              <p:nvSpPr>
                <p:cNvPr id="136" name="Google Shape;136;p5"/>
                <p:cNvSpPr/>
                <p:nvPr/>
              </p:nvSpPr>
              <p:spPr>
                <a:xfrm>
                  <a:off x="7685059" y="-336851"/>
                  <a:ext cx="1930325" cy="26894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508" h="45293" extrusionOk="0">
                      <a:moveTo>
                        <a:pt x="0" y="1"/>
                      </a:moveTo>
                      <a:lnTo>
                        <a:pt x="0" y="8351"/>
                      </a:lnTo>
                      <a:lnTo>
                        <a:pt x="15447" y="8351"/>
                      </a:lnTo>
                      <a:lnTo>
                        <a:pt x="24998" y="17901"/>
                      </a:lnTo>
                      <a:lnTo>
                        <a:pt x="24998" y="38040"/>
                      </a:lnTo>
                      <a:lnTo>
                        <a:pt x="32251" y="45293"/>
                      </a:lnTo>
                      <a:lnTo>
                        <a:pt x="32507" y="45037"/>
                      </a:lnTo>
                      <a:lnTo>
                        <a:pt x="25358" y="37888"/>
                      </a:lnTo>
                      <a:lnTo>
                        <a:pt x="25358" y="17749"/>
                      </a:lnTo>
                      <a:lnTo>
                        <a:pt x="15651" y="8043"/>
                      </a:lnTo>
                      <a:lnTo>
                        <a:pt x="15595" y="7986"/>
                      </a:lnTo>
                      <a:lnTo>
                        <a:pt x="365" y="7986"/>
                      </a:lnTo>
                      <a:lnTo>
                        <a:pt x="36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" name="Google Shape;137;p5"/>
                <p:cNvSpPr/>
                <p:nvPr/>
              </p:nvSpPr>
              <p:spPr>
                <a:xfrm>
                  <a:off x="8734422" y="271200"/>
                  <a:ext cx="332350" cy="332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97" h="5600" extrusionOk="0">
                      <a:moveTo>
                        <a:pt x="1" y="0"/>
                      </a:moveTo>
                      <a:lnTo>
                        <a:pt x="1" y="1597"/>
                      </a:lnTo>
                      <a:lnTo>
                        <a:pt x="2002" y="3599"/>
                      </a:lnTo>
                      <a:lnTo>
                        <a:pt x="4004" y="5600"/>
                      </a:lnTo>
                      <a:lnTo>
                        <a:pt x="5597" y="5600"/>
                      </a:lnTo>
                      <a:lnTo>
                        <a:pt x="2799" y="2802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" name="Google Shape;138;p5"/>
                <p:cNvSpPr/>
                <p:nvPr/>
              </p:nvSpPr>
              <p:spPr>
                <a:xfrm>
                  <a:off x="7655072" y="-407632"/>
                  <a:ext cx="81588" cy="81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4" h="1373" extrusionOk="0">
                      <a:moveTo>
                        <a:pt x="689" y="364"/>
                      </a:moveTo>
                      <a:cubicBezTo>
                        <a:pt x="866" y="364"/>
                        <a:pt x="1010" y="508"/>
                        <a:pt x="1014" y="684"/>
                      </a:cubicBezTo>
                      <a:cubicBezTo>
                        <a:pt x="1014" y="865"/>
                        <a:pt x="866" y="1009"/>
                        <a:pt x="689" y="1009"/>
                      </a:cubicBezTo>
                      <a:cubicBezTo>
                        <a:pt x="509" y="1009"/>
                        <a:pt x="365" y="865"/>
                        <a:pt x="365" y="684"/>
                      </a:cubicBezTo>
                      <a:cubicBezTo>
                        <a:pt x="365" y="508"/>
                        <a:pt x="509" y="364"/>
                        <a:pt x="689" y="364"/>
                      </a:cubicBezTo>
                      <a:close/>
                      <a:moveTo>
                        <a:pt x="689" y="0"/>
                      </a:moveTo>
                      <a:cubicBezTo>
                        <a:pt x="309" y="0"/>
                        <a:pt x="1" y="308"/>
                        <a:pt x="1" y="684"/>
                      </a:cubicBezTo>
                      <a:cubicBezTo>
                        <a:pt x="1" y="1065"/>
                        <a:pt x="309" y="1373"/>
                        <a:pt x="689" y="1373"/>
                      </a:cubicBezTo>
                      <a:cubicBezTo>
                        <a:pt x="1066" y="1373"/>
                        <a:pt x="1374" y="1065"/>
                        <a:pt x="1374" y="684"/>
                      </a:cubicBezTo>
                      <a:cubicBezTo>
                        <a:pt x="1374" y="308"/>
                        <a:pt x="1066" y="0"/>
                        <a:pt x="689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" name="Google Shape;139;p5"/>
                <p:cNvSpPr/>
                <p:nvPr/>
              </p:nvSpPr>
              <p:spPr>
                <a:xfrm>
                  <a:off x="9568236" y="2317969"/>
                  <a:ext cx="95364" cy="817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06" h="1377" extrusionOk="0">
                      <a:moveTo>
                        <a:pt x="917" y="364"/>
                      </a:moveTo>
                      <a:cubicBezTo>
                        <a:pt x="1097" y="364"/>
                        <a:pt x="1242" y="512"/>
                        <a:pt x="1242" y="688"/>
                      </a:cubicBezTo>
                      <a:cubicBezTo>
                        <a:pt x="1242" y="883"/>
                        <a:pt x="1082" y="1012"/>
                        <a:pt x="916" y="1012"/>
                      </a:cubicBezTo>
                      <a:cubicBezTo>
                        <a:pt x="837" y="1012"/>
                        <a:pt x="755" y="982"/>
                        <a:pt x="689" y="916"/>
                      </a:cubicBezTo>
                      <a:cubicBezTo>
                        <a:pt x="485" y="712"/>
                        <a:pt x="629" y="364"/>
                        <a:pt x="917" y="364"/>
                      </a:cubicBezTo>
                      <a:close/>
                      <a:moveTo>
                        <a:pt x="915" y="1"/>
                      </a:moveTo>
                      <a:cubicBezTo>
                        <a:pt x="746" y="1"/>
                        <a:pt x="573" y="63"/>
                        <a:pt x="433" y="203"/>
                      </a:cubicBezTo>
                      <a:cubicBezTo>
                        <a:pt x="1" y="636"/>
                        <a:pt x="309" y="1376"/>
                        <a:pt x="917" y="1376"/>
                      </a:cubicBezTo>
                      <a:cubicBezTo>
                        <a:pt x="1298" y="1372"/>
                        <a:pt x="1606" y="1068"/>
                        <a:pt x="1606" y="688"/>
                      </a:cubicBezTo>
                      <a:cubicBezTo>
                        <a:pt x="1606" y="274"/>
                        <a:pt x="1267" y="1"/>
                        <a:pt x="91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" name="Google Shape;140;p5"/>
                <p:cNvSpPr/>
                <p:nvPr/>
              </p:nvSpPr>
              <p:spPr>
                <a:xfrm>
                  <a:off x="7692897" y="-144282"/>
                  <a:ext cx="497783" cy="2923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83" h="4924" extrusionOk="0">
                      <a:moveTo>
                        <a:pt x="100" y="0"/>
                      </a:moveTo>
                      <a:lnTo>
                        <a:pt x="0" y="104"/>
                      </a:lnTo>
                      <a:lnTo>
                        <a:pt x="2498" y="2598"/>
                      </a:lnTo>
                      <a:lnTo>
                        <a:pt x="5957" y="2598"/>
                      </a:lnTo>
                      <a:lnTo>
                        <a:pt x="8282" y="4924"/>
                      </a:lnTo>
                      <a:lnTo>
                        <a:pt x="8382" y="4820"/>
                      </a:lnTo>
                      <a:lnTo>
                        <a:pt x="6017" y="2454"/>
                      </a:lnTo>
                      <a:lnTo>
                        <a:pt x="2558" y="2454"/>
                      </a:lnTo>
                      <a:lnTo>
                        <a:pt x="10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1" name="Google Shape;141;p5"/>
              <p:cNvGrpSpPr/>
              <p:nvPr/>
            </p:nvGrpSpPr>
            <p:grpSpPr>
              <a:xfrm>
                <a:off x="-2504900" y="1005827"/>
                <a:ext cx="6322114" cy="7255046"/>
                <a:chOff x="-2504900" y="1005827"/>
                <a:chExt cx="6322114" cy="7255046"/>
              </a:xfrm>
            </p:grpSpPr>
            <p:sp>
              <p:nvSpPr>
                <p:cNvPr id="142" name="Google Shape;142;p5"/>
                <p:cNvSpPr/>
                <p:nvPr/>
              </p:nvSpPr>
              <p:spPr>
                <a:xfrm>
                  <a:off x="-2504900" y="1005827"/>
                  <a:ext cx="6322114" cy="72550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832" h="82432" extrusionOk="0">
                      <a:moveTo>
                        <a:pt x="205" y="1"/>
                      </a:moveTo>
                      <a:lnTo>
                        <a:pt x="1" y="205"/>
                      </a:lnTo>
                      <a:lnTo>
                        <a:pt x="27924" y="28129"/>
                      </a:lnTo>
                      <a:lnTo>
                        <a:pt x="27924" y="38728"/>
                      </a:lnTo>
                      <a:lnTo>
                        <a:pt x="36526" y="47330"/>
                      </a:lnTo>
                      <a:lnTo>
                        <a:pt x="45629" y="56433"/>
                      </a:lnTo>
                      <a:lnTo>
                        <a:pt x="71627" y="82431"/>
                      </a:lnTo>
                      <a:lnTo>
                        <a:pt x="71831" y="82227"/>
                      </a:lnTo>
                      <a:lnTo>
                        <a:pt x="46493" y="56889"/>
                      </a:lnTo>
                      <a:lnTo>
                        <a:pt x="46493" y="47935"/>
                      </a:lnTo>
                      <a:lnTo>
                        <a:pt x="53711" y="40954"/>
                      </a:lnTo>
                      <a:lnTo>
                        <a:pt x="51481" y="38724"/>
                      </a:lnTo>
                      <a:lnTo>
                        <a:pt x="37095" y="38724"/>
                      </a:lnTo>
                      <a:lnTo>
                        <a:pt x="32496" y="34125"/>
                      </a:lnTo>
                      <a:lnTo>
                        <a:pt x="32496" y="32288"/>
                      </a:lnTo>
                      <a:lnTo>
                        <a:pt x="27924" y="27712"/>
                      </a:lnTo>
                      <a:lnTo>
                        <a:pt x="27924" y="27720"/>
                      </a:lnTo>
                      <a:lnTo>
                        <a:pt x="205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" name="Google Shape;143;p5"/>
                <p:cNvSpPr/>
                <p:nvPr/>
              </p:nvSpPr>
              <p:spPr>
                <a:xfrm>
                  <a:off x="-118934" y="3399771"/>
                  <a:ext cx="1196665" cy="2113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72" h="17609" extrusionOk="0">
                      <a:moveTo>
                        <a:pt x="1" y="0"/>
                      </a:moveTo>
                      <a:lnTo>
                        <a:pt x="1" y="4948"/>
                      </a:lnTo>
                      <a:lnTo>
                        <a:pt x="9720" y="14670"/>
                      </a:lnTo>
                      <a:lnTo>
                        <a:pt x="9720" y="17608"/>
                      </a:lnTo>
                      <a:lnTo>
                        <a:pt x="9972" y="17608"/>
                      </a:lnTo>
                      <a:lnTo>
                        <a:pt x="9972" y="14566"/>
                      </a:lnTo>
                      <a:lnTo>
                        <a:pt x="249" y="4843"/>
                      </a:lnTo>
                      <a:lnTo>
                        <a:pt x="249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44" name="Google Shape;144;p5"/>
          <p:cNvSpPr txBox="1">
            <a:spLocks noGrp="1"/>
          </p:cNvSpPr>
          <p:nvPr>
            <p:ph type="subTitle" idx="1"/>
          </p:nvPr>
        </p:nvSpPr>
        <p:spPr>
          <a:xfrm>
            <a:off x="1254788" y="2601579"/>
            <a:ext cx="27768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145" name="Google Shape;145;p5"/>
          <p:cNvSpPr txBox="1">
            <a:spLocks noGrp="1"/>
          </p:cNvSpPr>
          <p:nvPr>
            <p:ph type="subTitle" idx="2"/>
          </p:nvPr>
        </p:nvSpPr>
        <p:spPr>
          <a:xfrm>
            <a:off x="1254788" y="2972979"/>
            <a:ext cx="27768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5"/>
          <p:cNvSpPr txBox="1">
            <a:spLocks noGrp="1"/>
          </p:cNvSpPr>
          <p:nvPr>
            <p:ph type="subTitle" idx="3"/>
          </p:nvPr>
        </p:nvSpPr>
        <p:spPr>
          <a:xfrm>
            <a:off x="5112413" y="2601579"/>
            <a:ext cx="27768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147" name="Google Shape;147;p5"/>
          <p:cNvSpPr txBox="1">
            <a:spLocks noGrp="1"/>
          </p:cNvSpPr>
          <p:nvPr>
            <p:ph type="subTitle" idx="4"/>
          </p:nvPr>
        </p:nvSpPr>
        <p:spPr>
          <a:xfrm>
            <a:off x="5112413" y="2972979"/>
            <a:ext cx="27768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5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Fredoka One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149" name="Google Shape;149;p5"/>
          <p:cNvSpPr txBox="1">
            <a:spLocks noGrp="1"/>
          </p:cNvSpPr>
          <p:nvPr>
            <p:ph type="title" idx="5" hasCustomPrompt="1"/>
          </p:nvPr>
        </p:nvSpPr>
        <p:spPr>
          <a:xfrm>
            <a:off x="2200238" y="2019699"/>
            <a:ext cx="8859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0" name="Google Shape;150;p5"/>
          <p:cNvSpPr txBox="1">
            <a:spLocks noGrp="1"/>
          </p:cNvSpPr>
          <p:nvPr>
            <p:ph type="title" idx="6" hasCustomPrompt="1"/>
          </p:nvPr>
        </p:nvSpPr>
        <p:spPr>
          <a:xfrm>
            <a:off x="6057863" y="2019699"/>
            <a:ext cx="8859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Google Shape;164;p7"/>
          <p:cNvGrpSpPr/>
          <p:nvPr/>
        </p:nvGrpSpPr>
        <p:grpSpPr>
          <a:xfrm>
            <a:off x="-1088076" y="-1000252"/>
            <a:ext cx="3803740" cy="4516379"/>
            <a:chOff x="-1060422" y="-1000252"/>
            <a:chExt cx="3803740" cy="4516379"/>
          </a:xfrm>
        </p:grpSpPr>
        <p:sp>
          <p:nvSpPr>
            <p:cNvPr id="165" name="Google Shape;165;p7"/>
            <p:cNvSpPr/>
            <p:nvPr/>
          </p:nvSpPr>
          <p:spPr>
            <a:xfrm>
              <a:off x="-1060422" y="-8"/>
              <a:ext cx="2552998" cy="1507261"/>
            </a:xfrm>
            <a:custGeom>
              <a:avLst/>
              <a:gdLst/>
              <a:ahLst/>
              <a:cxnLst/>
              <a:rect l="l" t="t" r="r" b="b"/>
              <a:pathLst>
                <a:path w="17209" h="10160" extrusionOk="0">
                  <a:moveTo>
                    <a:pt x="13158" y="0"/>
                  </a:moveTo>
                  <a:lnTo>
                    <a:pt x="9820" y="3343"/>
                  </a:lnTo>
                  <a:lnTo>
                    <a:pt x="6778" y="3343"/>
                  </a:lnTo>
                  <a:lnTo>
                    <a:pt x="1" y="10119"/>
                  </a:lnTo>
                  <a:lnTo>
                    <a:pt x="6353" y="10159"/>
                  </a:lnTo>
                  <a:lnTo>
                    <a:pt x="8319" y="8198"/>
                  </a:lnTo>
                  <a:lnTo>
                    <a:pt x="9015" y="8198"/>
                  </a:lnTo>
                  <a:lnTo>
                    <a:pt x="172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6" name="Google Shape;166;p7"/>
            <p:cNvGrpSpPr/>
            <p:nvPr/>
          </p:nvGrpSpPr>
          <p:grpSpPr>
            <a:xfrm>
              <a:off x="945461" y="736374"/>
              <a:ext cx="219510" cy="219124"/>
              <a:chOff x="1466575" y="2391250"/>
              <a:chExt cx="59575" cy="59475"/>
            </a:xfrm>
          </p:grpSpPr>
          <p:sp>
            <p:nvSpPr>
              <p:cNvPr id="167" name="Google Shape;167;p7"/>
              <p:cNvSpPr/>
              <p:nvPr/>
            </p:nvSpPr>
            <p:spPr>
              <a:xfrm>
                <a:off x="1491600" y="2391250"/>
                <a:ext cx="9425" cy="59475"/>
              </a:xfrm>
              <a:custGeom>
                <a:avLst/>
                <a:gdLst/>
                <a:ahLst/>
                <a:cxnLst/>
                <a:rect l="l" t="t" r="r" b="b"/>
                <a:pathLst>
                  <a:path w="377" h="2379" extrusionOk="0">
                    <a:moveTo>
                      <a:pt x="0" y="1"/>
                    </a:moveTo>
                    <a:lnTo>
                      <a:pt x="0" y="2379"/>
                    </a:lnTo>
                    <a:lnTo>
                      <a:pt x="377" y="2379"/>
                    </a:lnTo>
                    <a:lnTo>
                      <a:pt x="37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7"/>
              <p:cNvSpPr/>
              <p:nvPr/>
            </p:nvSpPr>
            <p:spPr>
              <a:xfrm>
                <a:off x="1466575" y="2416275"/>
                <a:ext cx="59575" cy="9425"/>
              </a:xfrm>
              <a:custGeom>
                <a:avLst/>
                <a:gdLst/>
                <a:ahLst/>
                <a:cxnLst/>
                <a:rect l="l" t="t" r="r" b="b"/>
                <a:pathLst>
                  <a:path w="2383" h="377" extrusionOk="0">
                    <a:moveTo>
                      <a:pt x="1" y="1"/>
                    </a:moveTo>
                    <a:lnTo>
                      <a:pt x="1" y="377"/>
                    </a:lnTo>
                    <a:lnTo>
                      <a:pt x="2382" y="377"/>
                    </a:lnTo>
                    <a:lnTo>
                      <a:pt x="238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p7"/>
            <p:cNvGrpSpPr/>
            <p:nvPr/>
          </p:nvGrpSpPr>
          <p:grpSpPr>
            <a:xfrm>
              <a:off x="-384164" y="-1000252"/>
              <a:ext cx="3127481" cy="4516379"/>
              <a:chOff x="278245" y="-184325"/>
              <a:chExt cx="2358228" cy="3405504"/>
            </a:xfrm>
          </p:grpSpPr>
          <p:grpSp>
            <p:nvGrpSpPr>
              <p:cNvPr id="170" name="Google Shape;170;p7"/>
              <p:cNvGrpSpPr/>
              <p:nvPr/>
            </p:nvGrpSpPr>
            <p:grpSpPr>
              <a:xfrm>
                <a:off x="278245" y="-184325"/>
                <a:ext cx="2358228" cy="3336759"/>
                <a:chOff x="1181475" y="2041825"/>
                <a:chExt cx="620325" cy="877725"/>
              </a:xfrm>
            </p:grpSpPr>
            <p:sp>
              <p:nvSpPr>
                <p:cNvPr id="171" name="Google Shape;171;p7"/>
                <p:cNvSpPr/>
                <p:nvPr/>
              </p:nvSpPr>
              <p:spPr>
                <a:xfrm>
                  <a:off x="1185375" y="2377350"/>
                  <a:ext cx="119525" cy="119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1" h="4780" extrusionOk="0">
                      <a:moveTo>
                        <a:pt x="4780" y="0"/>
                      </a:moveTo>
                      <a:lnTo>
                        <a:pt x="2390" y="2390"/>
                      </a:lnTo>
                      <a:lnTo>
                        <a:pt x="1" y="4780"/>
                      </a:lnTo>
                      <a:lnTo>
                        <a:pt x="1362" y="4780"/>
                      </a:lnTo>
                      <a:lnTo>
                        <a:pt x="3071" y="3071"/>
                      </a:lnTo>
                      <a:lnTo>
                        <a:pt x="4780" y="1361"/>
                      </a:lnTo>
                      <a:lnTo>
                        <a:pt x="478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" name="Google Shape;172;p7"/>
                <p:cNvSpPr/>
                <p:nvPr/>
              </p:nvSpPr>
              <p:spPr>
                <a:xfrm>
                  <a:off x="1767500" y="2041825"/>
                  <a:ext cx="34300" cy="29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2" h="1177" extrusionOk="0">
                      <a:moveTo>
                        <a:pt x="782" y="310"/>
                      </a:moveTo>
                      <a:cubicBezTo>
                        <a:pt x="924" y="310"/>
                        <a:pt x="1061" y="421"/>
                        <a:pt x="1061" y="588"/>
                      </a:cubicBezTo>
                      <a:cubicBezTo>
                        <a:pt x="1061" y="741"/>
                        <a:pt x="937" y="865"/>
                        <a:pt x="785" y="865"/>
                      </a:cubicBezTo>
                      <a:cubicBezTo>
                        <a:pt x="537" y="865"/>
                        <a:pt x="413" y="568"/>
                        <a:pt x="589" y="392"/>
                      </a:cubicBezTo>
                      <a:cubicBezTo>
                        <a:pt x="644" y="335"/>
                        <a:pt x="714" y="310"/>
                        <a:pt x="782" y="310"/>
                      </a:cubicBezTo>
                      <a:close/>
                      <a:moveTo>
                        <a:pt x="785" y="0"/>
                      </a:moveTo>
                      <a:cubicBezTo>
                        <a:pt x="260" y="0"/>
                        <a:pt x="0" y="632"/>
                        <a:pt x="369" y="1005"/>
                      </a:cubicBezTo>
                      <a:cubicBezTo>
                        <a:pt x="488" y="1123"/>
                        <a:pt x="635" y="1176"/>
                        <a:pt x="779" y="1176"/>
                      </a:cubicBezTo>
                      <a:cubicBezTo>
                        <a:pt x="1082" y="1176"/>
                        <a:pt x="1372" y="940"/>
                        <a:pt x="1369" y="584"/>
                      </a:cubicBezTo>
                      <a:cubicBezTo>
                        <a:pt x="1369" y="264"/>
                        <a:pt x="1105" y="4"/>
                        <a:pt x="78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" name="Google Shape;173;p7"/>
                <p:cNvSpPr/>
                <p:nvPr/>
              </p:nvSpPr>
              <p:spPr>
                <a:xfrm>
                  <a:off x="1181475" y="2060725"/>
                  <a:ext cx="600250" cy="85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10" h="34353" extrusionOk="0">
                      <a:moveTo>
                        <a:pt x="23789" y="1"/>
                      </a:moveTo>
                      <a:lnTo>
                        <a:pt x="15584" y="8210"/>
                      </a:lnTo>
                      <a:lnTo>
                        <a:pt x="9043" y="8210"/>
                      </a:lnTo>
                      <a:lnTo>
                        <a:pt x="8995" y="8254"/>
                      </a:lnTo>
                      <a:lnTo>
                        <a:pt x="1" y="17249"/>
                      </a:lnTo>
                      <a:lnTo>
                        <a:pt x="1" y="20091"/>
                      </a:lnTo>
                      <a:lnTo>
                        <a:pt x="5493" y="25583"/>
                      </a:lnTo>
                      <a:lnTo>
                        <a:pt x="5493" y="30098"/>
                      </a:lnTo>
                      <a:lnTo>
                        <a:pt x="1458" y="34137"/>
                      </a:lnTo>
                      <a:lnTo>
                        <a:pt x="1678" y="34353"/>
                      </a:lnTo>
                      <a:lnTo>
                        <a:pt x="5805" y="30226"/>
                      </a:lnTo>
                      <a:lnTo>
                        <a:pt x="5805" y="25454"/>
                      </a:lnTo>
                      <a:lnTo>
                        <a:pt x="313" y="19963"/>
                      </a:lnTo>
                      <a:lnTo>
                        <a:pt x="313" y="17377"/>
                      </a:lnTo>
                      <a:lnTo>
                        <a:pt x="9171" y="8519"/>
                      </a:lnTo>
                      <a:lnTo>
                        <a:pt x="15712" y="8519"/>
                      </a:lnTo>
                      <a:lnTo>
                        <a:pt x="15756" y="8475"/>
                      </a:lnTo>
                      <a:lnTo>
                        <a:pt x="24010" y="221"/>
                      </a:lnTo>
                      <a:lnTo>
                        <a:pt x="23789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" name="Google Shape;174;p7"/>
                <p:cNvSpPr/>
                <p:nvPr/>
              </p:nvSpPr>
              <p:spPr>
                <a:xfrm>
                  <a:off x="1260925" y="2268575"/>
                  <a:ext cx="243200" cy="370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28" h="14823" extrusionOk="0">
                      <a:moveTo>
                        <a:pt x="9640" y="0"/>
                      </a:moveTo>
                      <a:lnTo>
                        <a:pt x="4148" y="5492"/>
                      </a:lnTo>
                      <a:lnTo>
                        <a:pt x="4148" y="10588"/>
                      </a:lnTo>
                      <a:lnTo>
                        <a:pt x="1" y="14735"/>
                      </a:lnTo>
                      <a:lnTo>
                        <a:pt x="89" y="14823"/>
                      </a:lnTo>
                      <a:lnTo>
                        <a:pt x="4272" y="10640"/>
                      </a:lnTo>
                      <a:lnTo>
                        <a:pt x="4272" y="5544"/>
                      </a:lnTo>
                      <a:lnTo>
                        <a:pt x="9728" y="88"/>
                      </a:lnTo>
                      <a:lnTo>
                        <a:pt x="964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" name="Google Shape;175;p7"/>
                <p:cNvSpPr/>
                <p:nvPr/>
              </p:nvSpPr>
              <p:spPr>
                <a:xfrm>
                  <a:off x="1194400" y="2571875"/>
                  <a:ext cx="129400" cy="204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76" h="8175" extrusionOk="0">
                      <a:moveTo>
                        <a:pt x="0" y="1"/>
                      </a:moveTo>
                      <a:lnTo>
                        <a:pt x="0" y="3087"/>
                      </a:lnTo>
                      <a:lnTo>
                        <a:pt x="5088" y="8175"/>
                      </a:lnTo>
                      <a:lnTo>
                        <a:pt x="5176" y="8087"/>
                      </a:lnTo>
                      <a:lnTo>
                        <a:pt x="124" y="3035"/>
                      </a:lnTo>
                      <a:lnTo>
                        <a:pt x="12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76" name="Google Shape;176;p7"/>
              <p:cNvSpPr/>
              <p:nvPr/>
            </p:nvSpPr>
            <p:spPr>
              <a:xfrm>
                <a:off x="336260" y="3109317"/>
                <a:ext cx="130395" cy="111862"/>
              </a:xfrm>
              <a:custGeom>
                <a:avLst/>
                <a:gdLst/>
                <a:ahLst/>
                <a:cxnLst/>
                <a:rect l="l" t="t" r="r" b="b"/>
                <a:pathLst>
                  <a:path w="1372" h="1177" extrusionOk="0">
                    <a:moveTo>
                      <a:pt x="782" y="310"/>
                    </a:moveTo>
                    <a:cubicBezTo>
                      <a:pt x="924" y="310"/>
                      <a:pt x="1061" y="421"/>
                      <a:pt x="1061" y="588"/>
                    </a:cubicBezTo>
                    <a:cubicBezTo>
                      <a:pt x="1061" y="741"/>
                      <a:pt x="937" y="865"/>
                      <a:pt x="785" y="865"/>
                    </a:cubicBezTo>
                    <a:cubicBezTo>
                      <a:pt x="537" y="865"/>
                      <a:pt x="413" y="568"/>
                      <a:pt x="589" y="392"/>
                    </a:cubicBezTo>
                    <a:cubicBezTo>
                      <a:pt x="644" y="335"/>
                      <a:pt x="714" y="310"/>
                      <a:pt x="782" y="310"/>
                    </a:cubicBezTo>
                    <a:close/>
                    <a:moveTo>
                      <a:pt x="785" y="0"/>
                    </a:moveTo>
                    <a:cubicBezTo>
                      <a:pt x="260" y="0"/>
                      <a:pt x="0" y="632"/>
                      <a:pt x="369" y="1005"/>
                    </a:cubicBezTo>
                    <a:cubicBezTo>
                      <a:pt x="488" y="1123"/>
                      <a:pt x="635" y="1176"/>
                      <a:pt x="779" y="1176"/>
                    </a:cubicBezTo>
                    <a:cubicBezTo>
                      <a:pt x="1082" y="1176"/>
                      <a:pt x="1372" y="940"/>
                      <a:pt x="1369" y="584"/>
                    </a:cubicBezTo>
                    <a:cubicBezTo>
                      <a:pt x="1369" y="264"/>
                      <a:pt x="1105" y="4"/>
                      <a:pt x="78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7" name="Google Shape;177;p7"/>
          <p:cNvGrpSpPr/>
          <p:nvPr/>
        </p:nvGrpSpPr>
        <p:grpSpPr>
          <a:xfrm>
            <a:off x="265779" y="4373872"/>
            <a:ext cx="4306224" cy="2966902"/>
            <a:chOff x="293432" y="4373872"/>
            <a:chExt cx="4306224" cy="2966902"/>
          </a:xfrm>
        </p:grpSpPr>
        <p:grpSp>
          <p:nvGrpSpPr>
            <p:cNvPr id="178" name="Google Shape;178;p7"/>
            <p:cNvGrpSpPr/>
            <p:nvPr/>
          </p:nvGrpSpPr>
          <p:grpSpPr>
            <a:xfrm>
              <a:off x="3565695" y="4429961"/>
              <a:ext cx="801674" cy="397824"/>
              <a:chOff x="1622300" y="2291700"/>
              <a:chExt cx="118800" cy="58950"/>
            </a:xfrm>
          </p:grpSpPr>
          <p:sp>
            <p:nvSpPr>
              <p:cNvPr id="179" name="Google Shape;179;p7"/>
              <p:cNvSpPr/>
              <p:nvPr/>
            </p:nvSpPr>
            <p:spPr>
              <a:xfrm>
                <a:off x="1672825" y="2291800"/>
                <a:ext cx="17950" cy="178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713" extrusionOk="0">
                    <a:moveTo>
                      <a:pt x="101" y="0"/>
                    </a:moveTo>
                    <a:lnTo>
                      <a:pt x="1" y="96"/>
                    </a:lnTo>
                    <a:lnTo>
                      <a:pt x="621" y="713"/>
                    </a:lnTo>
                    <a:lnTo>
                      <a:pt x="717" y="617"/>
                    </a:lnTo>
                    <a:lnTo>
                      <a:pt x="1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7"/>
              <p:cNvSpPr/>
              <p:nvPr/>
            </p:nvSpPr>
            <p:spPr>
              <a:xfrm>
                <a:off x="1672825" y="2291700"/>
                <a:ext cx="17950" cy="179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717" extrusionOk="0">
                    <a:moveTo>
                      <a:pt x="621" y="0"/>
                    </a:moveTo>
                    <a:lnTo>
                      <a:pt x="1" y="621"/>
                    </a:lnTo>
                    <a:lnTo>
                      <a:pt x="101" y="717"/>
                    </a:lnTo>
                    <a:lnTo>
                      <a:pt x="717" y="100"/>
                    </a:lnTo>
                    <a:lnTo>
                      <a:pt x="62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7"/>
              <p:cNvSpPr/>
              <p:nvPr/>
            </p:nvSpPr>
            <p:spPr>
              <a:xfrm>
                <a:off x="1723150" y="2291700"/>
                <a:ext cx="17950" cy="179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717" extrusionOk="0">
                    <a:moveTo>
                      <a:pt x="97" y="0"/>
                    </a:moveTo>
                    <a:lnTo>
                      <a:pt x="1" y="100"/>
                    </a:lnTo>
                    <a:lnTo>
                      <a:pt x="617" y="717"/>
                    </a:lnTo>
                    <a:lnTo>
                      <a:pt x="718" y="621"/>
                    </a:lnTo>
                    <a:lnTo>
                      <a:pt x="9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7"/>
              <p:cNvSpPr/>
              <p:nvPr/>
            </p:nvSpPr>
            <p:spPr>
              <a:xfrm>
                <a:off x="1723150" y="2291700"/>
                <a:ext cx="17950" cy="179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717" extrusionOk="0">
                    <a:moveTo>
                      <a:pt x="617" y="0"/>
                    </a:moveTo>
                    <a:lnTo>
                      <a:pt x="1" y="621"/>
                    </a:lnTo>
                    <a:lnTo>
                      <a:pt x="101" y="717"/>
                    </a:lnTo>
                    <a:lnTo>
                      <a:pt x="718" y="100"/>
                    </a:lnTo>
                    <a:lnTo>
                      <a:pt x="61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7"/>
              <p:cNvSpPr/>
              <p:nvPr/>
            </p:nvSpPr>
            <p:spPr>
              <a:xfrm>
                <a:off x="1622300" y="2332725"/>
                <a:ext cx="17825" cy="17925"/>
              </a:xfrm>
              <a:custGeom>
                <a:avLst/>
                <a:gdLst/>
                <a:ahLst/>
                <a:cxnLst/>
                <a:rect l="l" t="t" r="r" b="b"/>
                <a:pathLst>
                  <a:path w="713" h="717" extrusionOk="0">
                    <a:moveTo>
                      <a:pt x="96" y="0"/>
                    </a:moveTo>
                    <a:lnTo>
                      <a:pt x="0" y="96"/>
                    </a:lnTo>
                    <a:lnTo>
                      <a:pt x="617" y="717"/>
                    </a:lnTo>
                    <a:lnTo>
                      <a:pt x="713" y="617"/>
                    </a:lnTo>
                    <a:lnTo>
                      <a:pt x="9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7"/>
              <p:cNvSpPr/>
              <p:nvPr/>
            </p:nvSpPr>
            <p:spPr>
              <a:xfrm>
                <a:off x="1622300" y="2332725"/>
                <a:ext cx="17825" cy="17925"/>
              </a:xfrm>
              <a:custGeom>
                <a:avLst/>
                <a:gdLst/>
                <a:ahLst/>
                <a:cxnLst/>
                <a:rect l="l" t="t" r="r" b="b"/>
                <a:pathLst>
                  <a:path w="713" h="717" extrusionOk="0">
                    <a:moveTo>
                      <a:pt x="617" y="0"/>
                    </a:moveTo>
                    <a:lnTo>
                      <a:pt x="0" y="617"/>
                    </a:lnTo>
                    <a:lnTo>
                      <a:pt x="96" y="717"/>
                    </a:lnTo>
                    <a:lnTo>
                      <a:pt x="713" y="96"/>
                    </a:lnTo>
                    <a:lnTo>
                      <a:pt x="61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7"/>
              <p:cNvSpPr/>
              <p:nvPr/>
            </p:nvSpPr>
            <p:spPr>
              <a:xfrm>
                <a:off x="1672525" y="2332625"/>
                <a:ext cx="17950" cy="179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717" extrusionOk="0">
                    <a:moveTo>
                      <a:pt x="101" y="0"/>
                    </a:moveTo>
                    <a:lnTo>
                      <a:pt x="1" y="100"/>
                    </a:lnTo>
                    <a:lnTo>
                      <a:pt x="621" y="717"/>
                    </a:lnTo>
                    <a:lnTo>
                      <a:pt x="717" y="621"/>
                    </a:lnTo>
                    <a:lnTo>
                      <a:pt x="1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7"/>
              <p:cNvSpPr/>
              <p:nvPr/>
            </p:nvSpPr>
            <p:spPr>
              <a:xfrm>
                <a:off x="1672525" y="2332725"/>
                <a:ext cx="17950" cy="17925"/>
              </a:xfrm>
              <a:custGeom>
                <a:avLst/>
                <a:gdLst/>
                <a:ahLst/>
                <a:cxnLst/>
                <a:rect l="l" t="t" r="r" b="b"/>
                <a:pathLst>
                  <a:path w="718" h="717" extrusionOk="0">
                    <a:moveTo>
                      <a:pt x="621" y="0"/>
                    </a:moveTo>
                    <a:lnTo>
                      <a:pt x="1" y="617"/>
                    </a:lnTo>
                    <a:lnTo>
                      <a:pt x="101" y="717"/>
                    </a:lnTo>
                    <a:lnTo>
                      <a:pt x="717" y="96"/>
                    </a:lnTo>
                    <a:lnTo>
                      <a:pt x="62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7" name="Google Shape;187;p7"/>
            <p:cNvGrpSpPr/>
            <p:nvPr/>
          </p:nvGrpSpPr>
          <p:grpSpPr>
            <a:xfrm rot="5400000" flipH="1">
              <a:off x="963093" y="3704212"/>
              <a:ext cx="2966902" cy="4306224"/>
              <a:chOff x="6769513" y="299393"/>
              <a:chExt cx="1308620" cy="1899525"/>
            </a:xfrm>
          </p:grpSpPr>
          <p:sp>
            <p:nvSpPr>
              <p:cNvPr id="188" name="Google Shape;188;p7"/>
              <p:cNvSpPr/>
              <p:nvPr/>
            </p:nvSpPr>
            <p:spPr>
              <a:xfrm>
                <a:off x="7817889" y="1007055"/>
                <a:ext cx="252070" cy="252070"/>
              </a:xfrm>
              <a:custGeom>
                <a:avLst/>
                <a:gdLst/>
                <a:ahLst/>
                <a:cxnLst/>
                <a:rect l="l" t="t" r="r" b="b"/>
                <a:pathLst>
                  <a:path w="4564" h="4564" extrusionOk="0">
                    <a:moveTo>
                      <a:pt x="0" y="1"/>
                    </a:moveTo>
                    <a:lnTo>
                      <a:pt x="0" y="1302"/>
                    </a:lnTo>
                    <a:lnTo>
                      <a:pt x="1629" y="2931"/>
                    </a:lnTo>
                    <a:lnTo>
                      <a:pt x="3263" y="4564"/>
                    </a:lnTo>
                    <a:lnTo>
                      <a:pt x="4563" y="4564"/>
                    </a:lnTo>
                    <a:lnTo>
                      <a:pt x="2282" y="228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7"/>
              <p:cNvSpPr/>
              <p:nvPr/>
            </p:nvSpPr>
            <p:spPr>
              <a:xfrm>
                <a:off x="7983027" y="2137006"/>
                <a:ext cx="72351" cy="61913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1121" extrusionOk="0">
                    <a:moveTo>
                      <a:pt x="563" y="294"/>
                    </a:moveTo>
                    <a:cubicBezTo>
                      <a:pt x="628" y="294"/>
                      <a:pt x="695" y="318"/>
                      <a:pt x="749" y="372"/>
                    </a:cubicBezTo>
                    <a:cubicBezTo>
                      <a:pt x="913" y="536"/>
                      <a:pt x="797" y="821"/>
                      <a:pt x="561" y="821"/>
                    </a:cubicBezTo>
                    <a:cubicBezTo>
                      <a:pt x="417" y="821"/>
                      <a:pt x="297" y="704"/>
                      <a:pt x="297" y="560"/>
                    </a:cubicBezTo>
                    <a:cubicBezTo>
                      <a:pt x="297" y="400"/>
                      <a:pt x="427" y="294"/>
                      <a:pt x="563" y="294"/>
                    </a:cubicBezTo>
                    <a:close/>
                    <a:moveTo>
                      <a:pt x="561" y="0"/>
                    </a:moveTo>
                    <a:cubicBezTo>
                      <a:pt x="252" y="0"/>
                      <a:pt x="0" y="248"/>
                      <a:pt x="0" y="560"/>
                    </a:cubicBezTo>
                    <a:cubicBezTo>
                      <a:pt x="0" y="897"/>
                      <a:pt x="278" y="1121"/>
                      <a:pt x="566" y="1121"/>
                    </a:cubicBezTo>
                    <a:cubicBezTo>
                      <a:pt x="704" y="1121"/>
                      <a:pt x="843" y="1070"/>
                      <a:pt x="957" y="957"/>
                    </a:cubicBezTo>
                    <a:cubicBezTo>
                      <a:pt x="1309" y="600"/>
                      <a:pt x="1061" y="0"/>
                      <a:pt x="5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7"/>
              <p:cNvSpPr/>
              <p:nvPr/>
            </p:nvSpPr>
            <p:spPr>
              <a:xfrm>
                <a:off x="6769513" y="299393"/>
                <a:ext cx="61968" cy="61747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1118" extrusionOk="0">
                    <a:moveTo>
                      <a:pt x="561" y="293"/>
                    </a:moveTo>
                    <a:cubicBezTo>
                      <a:pt x="705" y="293"/>
                      <a:pt x="825" y="413"/>
                      <a:pt x="825" y="557"/>
                    </a:cubicBezTo>
                    <a:cubicBezTo>
                      <a:pt x="825" y="705"/>
                      <a:pt x="705" y="821"/>
                      <a:pt x="561" y="821"/>
                    </a:cubicBezTo>
                    <a:cubicBezTo>
                      <a:pt x="417" y="821"/>
                      <a:pt x="297" y="705"/>
                      <a:pt x="297" y="557"/>
                    </a:cubicBezTo>
                    <a:cubicBezTo>
                      <a:pt x="297" y="413"/>
                      <a:pt x="417" y="293"/>
                      <a:pt x="561" y="293"/>
                    </a:cubicBezTo>
                    <a:close/>
                    <a:moveTo>
                      <a:pt x="554" y="1"/>
                    </a:moveTo>
                    <a:cubicBezTo>
                      <a:pt x="249" y="1"/>
                      <a:pt x="1" y="251"/>
                      <a:pt x="1" y="557"/>
                    </a:cubicBezTo>
                    <a:cubicBezTo>
                      <a:pt x="1" y="865"/>
                      <a:pt x="253" y="1117"/>
                      <a:pt x="561" y="1117"/>
                    </a:cubicBezTo>
                    <a:cubicBezTo>
                      <a:pt x="869" y="1117"/>
                      <a:pt x="1122" y="865"/>
                      <a:pt x="1122" y="557"/>
                    </a:cubicBezTo>
                    <a:cubicBezTo>
                      <a:pt x="1122" y="249"/>
                      <a:pt x="869" y="1"/>
                      <a:pt x="561" y="1"/>
                    </a:cubicBezTo>
                    <a:cubicBezTo>
                      <a:pt x="559" y="1"/>
                      <a:pt x="556" y="1"/>
                      <a:pt x="55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7"/>
              <p:cNvSpPr/>
              <p:nvPr/>
            </p:nvSpPr>
            <p:spPr>
              <a:xfrm>
                <a:off x="6811985" y="339214"/>
                <a:ext cx="1266148" cy="1811765"/>
              </a:xfrm>
              <a:custGeom>
                <a:avLst/>
                <a:gdLst/>
                <a:ahLst/>
                <a:cxnLst/>
                <a:rect l="l" t="t" r="r" b="b"/>
                <a:pathLst>
                  <a:path w="22925" h="32804" extrusionOk="0">
                    <a:moveTo>
                      <a:pt x="208" y="0"/>
                    </a:moveTo>
                    <a:lnTo>
                      <a:pt x="0" y="208"/>
                    </a:lnTo>
                    <a:lnTo>
                      <a:pt x="7878" y="8090"/>
                    </a:lnTo>
                    <a:lnTo>
                      <a:pt x="7922" y="8134"/>
                    </a:lnTo>
                    <a:lnTo>
                      <a:pt x="14170" y="8134"/>
                    </a:lnTo>
                    <a:lnTo>
                      <a:pt x="22628" y="16592"/>
                    </a:lnTo>
                    <a:lnTo>
                      <a:pt x="22628" y="19058"/>
                    </a:lnTo>
                    <a:lnTo>
                      <a:pt x="17385" y="24301"/>
                    </a:lnTo>
                    <a:lnTo>
                      <a:pt x="17385" y="28860"/>
                    </a:lnTo>
                    <a:lnTo>
                      <a:pt x="21323" y="32803"/>
                    </a:lnTo>
                    <a:lnTo>
                      <a:pt x="21532" y="32595"/>
                    </a:lnTo>
                    <a:lnTo>
                      <a:pt x="17681" y="28740"/>
                    </a:lnTo>
                    <a:lnTo>
                      <a:pt x="17681" y="24425"/>
                    </a:lnTo>
                    <a:lnTo>
                      <a:pt x="22925" y="19182"/>
                    </a:lnTo>
                    <a:lnTo>
                      <a:pt x="22925" y="16468"/>
                    </a:lnTo>
                    <a:lnTo>
                      <a:pt x="14334" y="7878"/>
                    </a:lnTo>
                    <a:lnTo>
                      <a:pt x="14290" y="7838"/>
                    </a:lnTo>
                    <a:lnTo>
                      <a:pt x="8046" y="7838"/>
                    </a:lnTo>
                    <a:lnTo>
                      <a:pt x="20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7"/>
              <p:cNvSpPr/>
              <p:nvPr/>
            </p:nvSpPr>
            <p:spPr>
              <a:xfrm>
                <a:off x="7397589" y="777575"/>
                <a:ext cx="512976" cy="781781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14155" extrusionOk="0">
                    <a:moveTo>
                      <a:pt x="81" y="1"/>
                    </a:moveTo>
                    <a:lnTo>
                      <a:pt x="1" y="85"/>
                    </a:lnTo>
                    <a:lnTo>
                      <a:pt x="5209" y="5292"/>
                    </a:lnTo>
                    <a:lnTo>
                      <a:pt x="5209" y="10160"/>
                    </a:lnTo>
                    <a:lnTo>
                      <a:pt x="9203" y="14155"/>
                    </a:lnTo>
                    <a:lnTo>
                      <a:pt x="9287" y="14071"/>
                    </a:lnTo>
                    <a:lnTo>
                      <a:pt x="5325" y="10108"/>
                    </a:lnTo>
                    <a:lnTo>
                      <a:pt x="5325" y="5244"/>
                    </a:lnTo>
                    <a:lnTo>
                      <a:pt x="8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7"/>
              <p:cNvSpPr/>
              <p:nvPr/>
            </p:nvSpPr>
            <p:spPr>
              <a:xfrm>
                <a:off x="7777847" y="1417359"/>
                <a:ext cx="273112" cy="431181"/>
              </a:xfrm>
              <a:custGeom>
                <a:avLst/>
                <a:gdLst/>
                <a:ahLst/>
                <a:cxnLst/>
                <a:rect l="l" t="t" r="r" b="b"/>
                <a:pathLst>
                  <a:path w="4945" h="7807" extrusionOk="0">
                    <a:moveTo>
                      <a:pt x="4824" y="1"/>
                    </a:moveTo>
                    <a:lnTo>
                      <a:pt x="4824" y="2899"/>
                    </a:lnTo>
                    <a:lnTo>
                      <a:pt x="1" y="7722"/>
                    </a:lnTo>
                    <a:lnTo>
                      <a:pt x="85" y="7806"/>
                    </a:lnTo>
                    <a:lnTo>
                      <a:pt x="4944" y="2951"/>
                    </a:lnTo>
                    <a:lnTo>
                      <a:pt x="494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94" name="Google Shape;194;p7"/>
          <p:cNvSpPr txBox="1">
            <a:spLocks noGrp="1"/>
          </p:cNvSpPr>
          <p:nvPr>
            <p:ph type="title"/>
          </p:nvPr>
        </p:nvSpPr>
        <p:spPr>
          <a:xfrm>
            <a:off x="945441" y="1323878"/>
            <a:ext cx="3442500" cy="14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5" name="Google Shape;195;p7"/>
          <p:cNvSpPr txBox="1">
            <a:spLocks noGrp="1"/>
          </p:cNvSpPr>
          <p:nvPr>
            <p:ph type="subTitle" idx="1"/>
          </p:nvPr>
        </p:nvSpPr>
        <p:spPr>
          <a:xfrm>
            <a:off x="945450" y="2750728"/>
            <a:ext cx="3442500" cy="107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9"/>
          <p:cNvSpPr txBox="1">
            <a:spLocks noGrp="1"/>
          </p:cNvSpPr>
          <p:nvPr>
            <p:ph type="subTitle" idx="1"/>
          </p:nvPr>
        </p:nvSpPr>
        <p:spPr>
          <a:xfrm>
            <a:off x="713225" y="2347452"/>
            <a:ext cx="4732500" cy="11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252" name="Google Shape;252;p9"/>
          <p:cNvSpPr txBox="1">
            <a:spLocks noGrp="1"/>
          </p:cNvSpPr>
          <p:nvPr>
            <p:ph type="title"/>
          </p:nvPr>
        </p:nvSpPr>
        <p:spPr>
          <a:xfrm>
            <a:off x="713370" y="1697025"/>
            <a:ext cx="4732500" cy="47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grpSp>
        <p:nvGrpSpPr>
          <p:cNvPr id="253" name="Google Shape;253;p9"/>
          <p:cNvGrpSpPr/>
          <p:nvPr/>
        </p:nvGrpSpPr>
        <p:grpSpPr>
          <a:xfrm>
            <a:off x="4590435" y="-1007875"/>
            <a:ext cx="6038600" cy="7441011"/>
            <a:chOff x="4590435" y="-1007875"/>
            <a:chExt cx="6038600" cy="7441011"/>
          </a:xfrm>
        </p:grpSpPr>
        <p:sp>
          <p:nvSpPr>
            <p:cNvPr id="254" name="Google Shape;254;p9"/>
            <p:cNvSpPr/>
            <p:nvPr/>
          </p:nvSpPr>
          <p:spPr>
            <a:xfrm>
              <a:off x="5025290" y="1403608"/>
              <a:ext cx="5603746" cy="5029527"/>
            </a:xfrm>
            <a:custGeom>
              <a:avLst/>
              <a:gdLst/>
              <a:ahLst/>
              <a:cxnLst/>
              <a:rect l="l" t="t" r="r" b="b"/>
              <a:pathLst>
                <a:path w="69259" h="62162" extrusionOk="0">
                  <a:moveTo>
                    <a:pt x="69093" y="1"/>
                  </a:moveTo>
                  <a:lnTo>
                    <a:pt x="42864" y="26229"/>
                  </a:lnTo>
                  <a:lnTo>
                    <a:pt x="36876" y="26229"/>
                  </a:lnTo>
                  <a:lnTo>
                    <a:pt x="31719" y="31386"/>
                  </a:lnTo>
                  <a:lnTo>
                    <a:pt x="29833" y="31386"/>
                  </a:lnTo>
                  <a:lnTo>
                    <a:pt x="26063" y="35101"/>
                  </a:lnTo>
                  <a:lnTo>
                    <a:pt x="26063" y="35933"/>
                  </a:lnTo>
                  <a:lnTo>
                    <a:pt x="1" y="61995"/>
                  </a:lnTo>
                  <a:lnTo>
                    <a:pt x="167" y="62162"/>
                  </a:lnTo>
                  <a:lnTo>
                    <a:pt x="22292" y="40037"/>
                  </a:lnTo>
                  <a:lnTo>
                    <a:pt x="28059" y="40037"/>
                  </a:lnTo>
                  <a:lnTo>
                    <a:pt x="34380" y="33771"/>
                  </a:lnTo>
                  <a:lnTo>
                    <a:pt x="37153" y="33771"/>
                  </a:lnTo>
                  <a:lnTo>
                    <a:pt x="40757" y="30166"/>
                  </a:lnTo>
                  <a:lnTo>
                    <a:pt x="40757" y="28669"/>
                  </a:lnTo>
                  <a:lnTo>
                    <a:pt x="69259" y="112"/>
                  </a:lnTo>
                  <a:lnTo>
                    <a:pt x="690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9"/>
            <p:cNvSpPr/>
            <p:nvPr/>
          </p:nvSpPr>
          <p:spPr>
            <a:xfrm>
              <a:off x="4590435" y="-831208"/>
              <a:ext cx="5930985" cy="6805915"/>
            </a:xfrm>
            <a:custGeom>
              <a:avLst/>
              <a:gdLst/>
              <a:ahLst/>
              <a:cxnLst/>
              <a:rect l="l" t="t" r="r" b="b"/>
              <a:pathLst>
                <a:path w="69537" h="79795" extrusionOk="0">
                  <a:moveTo>
                    <a:pt x="69370" y="0"/>
                  </a:moveTo>
                  <a:lnTo>
                    <a:pt x="44195" y="25175"/>
                  </a:lnTo>
                  <a:lnTo>
                    <a:pt x="35379" y="33992"/>
                  </a:lnTo>
                  <a:lnTo>
                    <a:pt x="27061" y="42309"/>
                  </a:lnTo>
                  <a:lnTo>
                    <a:pt x="27061" y="52568"/>
                  </a:lnTo>
                  <a:lnTo>
                    <a:pt x="1" y="79628"/>
                  </a:lnTo>
                  <a:lnTo>
                    <a:pt x="223" y="79794"/>
                  </a:lnTo>
                  <a:lnTo>
                    <a:pt x="27061" y="52956"/>
                  </a:lnTo>
                  <a:lnTo>
                    <a:pt x="31497" y="48575"/>
                  </a:lnTo>
                  <a:lnTo>
                    <a:pt x="31497" y="46801"/>
                  </a:lnTo>
                  <a:lnTo>
                    <a:pt x="35933" y="42309"/>
                  </a:lnTo>
                  <a:lnTo>
                    <a:pt x="49851" y="42309"/>
                  </a:lnTo>
                  <a:lnTo>
                    <a:pt x="52014" y="40147"/>
                  </a:lnTo>
                  <a:lnTo>
                    <a:pt x="45027" y="33382"/>
                  </a:lnTo>
                  <a:lnTo>
                    <a:pt x="45027" y="24731"/>
                  </a:lnTo>
                  <a:lnTo>
                    <a:pt x="69536" y="222"/>
                  </a:lnTo>
                  <a:lnTo>
                    <a:pt x="693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6" name="Google Shape;256;p9"/>
            <p:cNvGrpSpPr/>
            <p:nvPr/>
          </p:nvGrpSpPr>
          <p:grpSpPr>
            <a:xfrm>
              <a:off x="6851241" y="3872805"/>
              <a:ext cx="740238" cy="365351"/>
              <a:chOff x="7070753" y="3796525"/>
              <a:chExt cx="690971" cy="341036"/>
            </a:xfrm>
          </p:grpSpPr>
          <p:sp>
            <p:nvSpPr>
              <p:cNvPr id="257" name="Google Shape;257;p9"/>
              <p:cNvSpPr/>
              <p:nvPr/>
            </p:nvSpPr>
            <p:spPr>
              <a:xfrm>
                <a:off x="7366883" y="4034320"/>
                <a:ext cx="103241" cy="103241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76" extrusionOk="0">
                    <a:moveTo>
                      <a:pt x="1109" y="0"/>
                    </a:moveTo>
                    <a:lnTo>
                      <a:pt x="0" y="1109"/>
                    </a:lnTo>
                    <a:lnTo>
                      <a:pt x="166" y="1276"/>
                    </a:lnTo>
                    <a:lnTo>
                      <a:pt x="1275" y="167"/>
                    </a:lnTo>
                    <a:lnTo>
                      <a:pt x="11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9"/>
              <p:cNvSpPr/>
              <p:nvPr/>
            </p:nvSpPr>
            <p:spPr>
              <a:xfrm>
                <a:off x="7366883" y="4034320"/>
                <a:ext cx="103241" cy="103241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76" extrusionOk="0">
                    <a:moveTo>
                      <a:pt x="166" y="0"/>
                    </a:moveTo>
                    <a:lnTo>
                      <a:pt x="0" y="167"/>
                    </a:lnTo>
                    <a:lnTo>
                      <a:pt x="1109" y="1276"/>
                    </a:lnTo>
                    <a:lnTo>
                      <a:pt x="1275" y="1109"/>
                    </a:lnTo>
                    <a:lnTo>
                      <a:pt x="16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9"/>
              <p:cNvSpPr/>
              <p:nvPr/>
            </p:nvSpPr>
            <p:spPr>
              <a:xfrm>
                <a:off x="7658483" y="4034320"/>
                <a:ext cx="103241" cy="103241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76" extrusionOk="0">
                    <a:moveTo>
                      <a:pt x="1109" y="0"/>
                    </a:moveTo>
                    <a:lnTo>
                      <a:pt x="0" y="1109"/>
                    </a:lnTo>
                    <a:lnTo>
                      <a:pt x="222" y="1276"/>
                    </a:lnTo>
                    <a:lnTo>
                      <a:pt x="1276" y="167"/>
                    </a:lnTo>
                    <a:lnTo>
                      <a:pt x="110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9"/>
              <p:cNvSpPr/>
              <p:nvPr/>
            </p:nvSpPr>
            <p:spPr>
              <a:xfrm>
                <a:off x="7658483" y="4034320"/>
                <a:ext cx="103241" cy="103241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76" extrusionOk="0">
                    <a:moveTo>
                      <a:pt x="167" y="0"/>
                    </a:moveTo>
                    <a:lnTo>
                      <a:pt x="0" y="167"/>
                    </a:lnTo>
                    <a:lnTo>
                      <a:pt x="1109" y="1276"/>
                    </a:lnTo>
                    <a:lnTo>
                      <a:pt x="1276" y="1109"/>
                    </a:lnTo>
                    <a:lnTo>
                      <a:pt x="16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9"/>
              <p:cNvSpPr/>
              <p:nvPr/>
            </p:nvSpPr>
            <p:spPr>
              <a:xfrm>
                <a:off x="7070753" y="3796525"/>
                <a:ext cx="107772" cy="103241"/>
              </a:xfrm>
              <a:custGeom>
                <a:avLst/>
                <a:gdLst/>
                <a:ahLst/>
                <a:cxnLst/>
                <a:rect l="l" t="t" r="r" b="b"/>
                <a:pathLst>
                  <a:path w="1332" h="1276" extrusionOk="0">
                    <a:moveTo>
                      <a:pt x="1109" y="1"/>
                    </a:moveTo>
                    <a:lnTo>
                      <a:pt x="0" y="1110"/>
                    </a:lnTo>
                    <a:lnTo>
                      <a:pt x="222" y="1276"/>
                    </a:lnTo>
                    <a:lnTo>
                      <a:pt x="1331" y="167"/>
                    </a:lnTo>
                    <a:lnTo>
                      <a:pt x="110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9"/>
              <p:cNvSpPr/>
              <p:nvPr/>
            </p:nvSpPr>
            <p:spPr>
              <a:xfrm>
                <a:off x="7075203" y="3796525"/>
                <a:ext cx="103322" cy="103241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276" extrusionOk="0">
                    <a:moveTo>
                      <a:pt x="167" y="1"/>
                    </a:moveTo>
                    <a:lnTo>
                      <a:pt x="1" y="167"/>
                    </a:lnTo>
                    <a:lnTo>
                      <a:pt x="1110" y="1276"/>
                    </a:lnTo>
                    <a:lnTo>
                      <a:pt x="1276" y="1110"/>
                    </a:lnTo>
                    <a:lnTo>
                      <a:pt x="16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9"/>
              <p:cNvSpPr/>
              <p:nvPr/>
            </p:nvSpPr>
            <p:spPr>
              <a:xfrm>
                <a:off x="7366883" y="3796525"/>
                <a:ext cx="103241" cy="103241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76" extrusionOk="0">
                    <a:moveTo>
                      <a:pt x="1109" y="1"/>
                    </a:moveTo>
                    <a:lnTo>
                      <a:pt x="0" y="1110"/>
                    </a:lnTo>
                    <a:lnTo>
                      <a:pt x="166" y="1276"/>
                    </a:lnTo>
                    <a:lnTo>
                      <a:pt x="1275" y="167"/>
                    </a:lnTo>
                    <a:lnTo>
                      <a:pt x="110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9"/>
              <p:cNvSpPr/>
              <p:nvPr/>
            </p:nvSpPr>
            <p:spPr>
              <a:xfrm>
                <a:off x="7366883" y="3796525"/>
                <a:ext cx="103241" cy="103241"/>
              </a:xfrm>
              <a:custGeom>
                <a:avLst/>
                <a:gdLst/>
                <a:ahLst/>
                <a:cxnLst/>
                <a:rect l="l" t="t" r="r" b="b"/>
                <a:pathLst>
                  <a:path w="1276" h="1276" extrusionOk="0">
                    <a:moveTo>
                      <a:pt x="166" y="1"/>
                    </a:moveTo>
                    <a:lnTo>
                      <a:pt x="0" y="167"/>
                    </a:lnTo>
                    <a:lnTo>
                      <a:pt x="1109" y="1276"/>
                    </a:lnTo>
                    <a:lnTo>
                      <a:pt x="1275" y="1110"/>
                    </a:lnTo>
                    <a:lnTo>
                      <a:pt x="16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5" name="Google Shape;265;p9"/>
            <p:cNvGrpSpPr/>
            <p:nvPr/>
          </p:nvGrpSpPr>
          <p:grpSpPr>
            <a:xfrm>
              <a:off x="5052941" y="-1007875"/>
              <a:ext cx="3372034" cy="3579622"/>
              <a:chOff x="6474042" y="-61911"/>
              <a:chExt cx="4446247" cy="4719966"/>
            </a:xfrm>
          </p:grpSpPr>
          <p:sp>
            <p:nvSpPr>
              <p:cNvPr id="266" name="Google Shape;266;p9"/>
              <p:cNvSpPr/>
              <p:nvPr/>
            </p:nvSpPr>
            <p:spPr>
              <a:xfrm>
                <a:off x="10722788" y="3477982"/>
                <a:ext cx="89810" cy="632716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7820" extrusionOk="0">
                    <a:moveTo>
                      <a:pt x="1109" y="1"/>
                    </a:moveTo>
                    <a:lnTo>
                      <a:pt x="0" y="1110"/>
                    </a:lnTo>
                    <a:lnTo>
                      <a:pt x="0" y="3938"/>
                    </a:lnTo>
                    <a:lnTo>
                      <a:pt x="0" y="6710"/>
                    </a:lnTo>
                    <a:lnTo>
                      <a:pt x="1109" y="7819"/>
                    </a:lnTo>
                    <a:lnTo>
                      <a:pt x="1109" y="3938"/>
                    </a:lnTo>
                    <a:lnTo>
                      <a:pt x="110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9"/>
              <p:cNvSpPr/>
              <p:nvPr/>
            </p:nvSpPr>
            <p:spPr>
              <a:xfrm>
                <a:off x="7286054" y="750183"/>
                <a:ext cx="444277" cy="444196"/>
              </a:xfrm>
              <a:custGeom>
                <a:avLst/>
                <a:gdLst/>
                <a:ahLst/>
                <a:cxnLst/>
                <a:rect l="l" t="t" r="r" b="b"/>
                <a:pathLst>
                  <a:path w="5491" h="5490" extrusionOk="0">
                    <a:moveTo>
                      <a:pt x="1" y="0"/>
                    </a:moveTo>
                    <a:lnTo>
                      <a:pt x="2774" y="2773"/>
                    </a:lnTo>
                    <a:lnTo>
                      <a:pt x="5491" y="5490"/>
                    </a:lnTo>
                    <a:lnTo>
                      <a:pt x="5491" y="3937"/>
                    </a:lnTo>
                    <a:lnTo>
                      <a:pt x="3550" y="1941"/>
                    </a:lnTo>
                    <a:lnTo>
                      <a:pt x="155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9"/>
              <p:cNvSpPr/>
              <p:nvPr/>
            </p:nvSpPr>
            <p:spPr>
              <a:xfrm>
                <a:off x="6474042" y="-61911"/>
                <a:ext cx="183989" cy="184070"/>
              </a:xfrm>
              <a:custGeom>
                <a:avLst/>
                <a:gdLst/>
                <a:ahLst/>
                <a:cxnLst/>
                <a:rect l="l" t="t" r="r" b="b"/>
                <a:pathLst>
                  <a:path w="2274" h="2275" extrusionOk="0">
                    <a:moveTo>
                      <a:pt x="1165" y="611"/>
                    </a:moveTo>
                    <a:cubicBezTo>
                      <a:pt x="1442" y="611"/>
                      <a:pt x="1664" y="832"/>
                      <a:pt x="1719" y="1165"/>
                    </a:cubicBezTo>
                    <a:cubicBezTo>
                      <a:pt x="1719" y="1442"/>
                      <a:pt x="1442" y="1664"/>
                      <a:pt x="1165" y="1664"/>
                    </a:cubicBezTo>
                    <a:cubicBezTo>
                      <a:pt x="832" y="1664"/>
                      <a:pt x="610" y="1442"/>
                      <a:pt x="610" y="1165"/>
                    </a:cubicBezTo>
                    <a:cubicBezTo>
                      <a:pt x="610" y="832"/>
                      <a:pt x="832" y="611"/>
                      <a:pt x="1165" y="611"/>
                    </a:cubicBezTo>
                    <a:close/>
                    <a:moveTo>
                      <a:pt x="1165" y="1"/>
                    </a:moveTo>
                    <a:cubicBezTo>
                      <a:pt x="499" y="1"/>
                      <a:pt x="0" y="500"/>
                      <a:pt x="0" y="1165"/>
                    </a:cubicBezTo>
                    <a:cubicBezTo>
                      <a:pt x="0" y="1775"/>
                      <a:pt x="499" y="2274"/>
                      <a:pt x="1165" y="2274"/>
                    </a:cubicBezTo>
                    <a:cubicBezTo>
                      <a:pt x="1775" y="2274"/>
                      <a:pt x="2274" y="1775"/>
                      <a:pt x="2274" y="1165"/>
                    </a:cubicBezTo>
                    <a:cubicBezTo>
                      <a:pt x="2274" y="500"/>
                      <a:pt x="1775" y="1"/>
                      <a:pt x="116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9"/>
              <p:cNvSpPr/>
              <p:nvPr/>
            </p:nvSpPr>
            <p:spPr>
              <a:xfrm>
                <a:off x="10704825" y="4473337"/>
                <a:ext cx="215463" cy="184718"/>
              </a:xfrm>
              <a:custGeom>
                <a:avLst/>
                <a:gdLst/>
                <a:ahLst/>
                <a:cxnLst/>
                <a:rect l="l" t="t" r="r" b="b"/>
                <a:pathLst>
                  <a:path w="2663" h="2283" extrusionOk="0">
                    <a:moveTo>
                      <a:pt x="1498" y="563"/>
                    </a:moveTo>
                    <a:cubicBezTo>
                      <a:pt x="1830" y="563"/>
                      <a:pt x="2052" y="840"/>
                      <a:pt x="2052" y="1118"/>
                    </a:cubicBezTo>
                    <a:cubicBezTo>
                      <a:pt x="2052" y="1454"/>
                      <a:pt x="1776" y="1664"/>
                      <a:pt x="1494" y="1664"/>
                    </a:cubicBezTo>
                    <a:cubicBezTo>
                      <a:pt x="1357" y="1664"/>
                      <a:pt x="1218" y="1615"/>
                      <a:pt x="1110" y="1506"/>
                    </a:cubicBezTo>
                    <a:cubicBezTo>
                      <a:pt x="777" y="1173"/>
                      <a:pt x="999" y="563"/>
                      <a:pt x="1498" y="563"/>
                    </a:cubicBezTo>
                    <a:close/>
                    <a:moveTo>
                      <a:pt x="1529" y="0"/>
                    </a:moveTo>
                    <a:cubicBezTo>
                      <a:pt x="1246" y="0"/>
                      <a:pt x="957" y="106"/>
                      <a:pt x="721" y="341"/>
                    </a:cubicBezTo>
                    <a:cubicBezTo>
                      <a:pt x="1" y="1007"/>
                      <a:pt x="500" y="2282"/>
                      <a:pt x="1498" y="2282"/>
                    </a:cubicBezTo>
                    <a:cubicBezTo>
                      <a:pt x="2108" y="2282"/>
                      <a:pt x="2662" y="1728"/>
                      <a:pt x="2662" y="1118"/>
                    </a:cubicBezTo>
                    <a:cubicBezTo>
                      <a:pt x="2662" y="446"/>
                      <a:pt x="2110" y="0"/>
                      <a:pt x="152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9"/>
              <p:cNvSpPr/>
              <p:nvPr/>
            </p:nvSpPr>
            <p:spPr>
              <a:xfrm>
                <a:off x="6590714" y="63742"/>
                <a:ext cx="4262258" cy="4432735"/>
              </a:xfrm>
              <a:custGeom>
                <a:avLst/>
                <a:gdLst/>
                <a:ahLst/>
                <a:cxnLst/>
                <a:rect l="l" t="t" r="r" b="b"/>
                <a:pathLst>
                  <a:path w="52679" h="54786" extrusionOk="0">
                    <a:moveTo>
                      <a:pt x="388" y="0"/>
                    </a:moveTo>
                    <a:lnTo>
                      <a:pt x="0" y="388"/>
                    </a:lnTo>
                    <a:lnTo>
                      <a:pt x="16857" y="17245"/>
                    </a:lnTo>
                    <a:lnTo>
                      <a:pt x="16913" y="17356"/>
                    </a:lnTo>
                    <a:lnTo>
                      <a:pt x="29445" y="17356"/>
                    </a:lnTo>
                    <a:lnTo>
                      <a:pt x="52069" y="39980"/>
                    </a:lnTo>
                    <a:lnTo>
                      <a:pt x="52069" y="54786"/>
                    </a:lnTo>
                    <a:lnTo>
                      <a:pt x="52678" y="54786"/>
                    </a:lnTo>
                    <a:lnTo>
                      <a:pt x="52678" y="39759"/>
                    </a:lnTo>
                    <a:lnTo>
                      <a:pt x="29777" y="16857"/>
                    </a:lnTo>
                    <a:lnTo>
                      <a:pt x="29666" y="16746"/>
                    </a:lnTo>
                    <a:lnTo>
                      <a:pt x="17190" y="16746"/>
                    </a:lnTo>
                    <a:lnTo>
                      <a:pt x="38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1" name="Google Shape;271;p9"/>
            <p:cNvSpPr/>
            <p:nvPr/>
          </p:nvSpPr>
          <p:spPr>
            <a:xfrm>
              <a:off x="7522237" y="-209327"/>
              <a:ext cx="1798786" cy="1791641"/>
            </a:xfrm>
            <a:custGeom>
              <a:avLst/>
              <a:gdLst/>
              <a:ahLst/>
              <a:cxnLst/>
              <a:rect l="l" t="t" r="r" b="b"/>
              <a:pathLst>
                <a:path w="14030" h="13974" extrusionOk="0">
                  <a:moveTo>
                    <a:pt x="1" y="0"/>
                  </a:moveTo>
                  <a:lnTo>
                    <a:pt x="1" y="278"/>
                  </a:lnTo>
                  <a:lnTo>
                    <a:pt x="6211" y="278"/>
                  </a:lnTo>
                  <a:lnTo>
                    <a:pt x="13753" y="7819"/>
                  </a:lnTo>
                  <a:lnTo>
                    <a:pt x="13753" y="13974"/>
                  </a:lnTo>
                  <a:lnTo>
                    <a:pt x="14030" y="13974"/>
                  </a:lnTo>
                  <a:lnTo>
                    <a:pt x="14030" y="7763"/>
                  </a:lnTo>
                  <a:lnTo>
                    <a:pt x="626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2" name="Google Shape;272;p9"/>
            <p:cNvGrpSpPr/>
            <p:nvPr/>
          </p:nvGrpSpPr>
          <p:grpSpPr>
            <a:xfrm>
              <a:off x="6066323" y="845916"/>
              <a:ext cx="3431384" cy="3617769"/>
              <a:chOff x="5563238" y="409147"/>
              <a:chExt cx="4473190" cy="4716163"/>
            </a:xfrm>
          </p:grpSpPr>
          <p:sp>
            <p:nvSpPr>
              <p:cNvPr id="273" name="Google Shape;273;p9"/>
              <p:cNvSpPr/>
              <p:nvPr/>
            </p:nvSpPr>
            <p:spPr>
              <a:xfrm>
                <a:off x="5670929" y="956503"/>
                <a:ext cx="89810" cy="632716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7820" extrusionOk="0">
                    <a:moveTo>
                      <a:pt x="1" y="1"/>
                    </a:moveTo>
                    <a:lnTo>
                      <a:pt x="1" y="3883"/>
                    </a:lnTo>
                    <a:lnTo>
                      <a:pt x="1" y="7820"/>
                    </a:lnTo>
                    <a:lnTo>
                      <a:pt x="1110" y="6711"/>
                    </a:lnTo>
                    <a:lnTo>
                      <a:pt x="1110" y="3883"/>
                    </a:lnTo>
                    <a:lnTo>
                      <a:pt x="1110" y="111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9"/>
              <p:cNvSpPr/>
              <p:nvPr/>
            </p:nvSpPr>
            <p:spPr>
              <a:xfrm>
                <a:off x="8748664" y="3872823"/>
                <a:ext cx="448808" cy="444196"/>
              </a:xfrm>
              <a:custGeom>
                <a:avLst/>
                <a:gdLst/>
                <a:ahLst/>
                <a:cxnLst/>
                <a:rect l="l" t="t" r="r" b="b"/>
                <a:pathLst>
                  <a:path w="5547" h="5490" extrusionOk="0">
                    <a:moveTo>
                      <a:pt x="1" y="0"/>
                    </a:moveTo>
                    <a:lnTo>
                      <a:pt x="1" y="1553"/>
                    </a:lnTo>
                    <a:lnTo>
                      <a:pt x="1997" y="3549"/>
                    </a:lnTo>
                    <a:lnTo>
                      <a:pt x="3938" y="5490"/>
                    </a:lnTo>
                    <a:lnTo>
                      <a:pt x="5546" y="5490"/>
                    </a:lnTo>
                    <a:lnTo>
                      <a:pt x="2774" y="271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9"/>
              <p:cNvSpPr/>
              <p:nvPr/>
            </p:nvSpPr>
            <p:spPr>
              <a:xfrm>
                <a:off x="9820965" y="4940593"/>
                <a:ext cx="215463" cy="184718"/>
              </a:xfrm>
              <a:custGeom>
                <a:avLst/>
                <a:gdLst/>
                <a:ahLst/>
                <a:cxnLst/>
                <a:rect l="l" t="t" r="r" b="b"/>
                <a:pathLst>
                  <a:path w="2663" h="2283" extrusionOk="0">
                    <a:moveTo>
                      <a:pt x="1170" y="619"/>
                    </a:moveTo>
                    <a:cubicBezTo>
                      <a:pt x="1306" y="619"/>
                      <a:pt x="1445" y="668"/>
                      <a:pt x="1553" y="777"/>
                    </a:cubicBezTo>
                    <a:cubicBezTo>
                      <a:pt x="1886" y="1110"/>
                      <a:pt x="1609" y="1720"/>
                      <a:pt x="1165" y="1720"/>
                    </a:cubicBezTo>
                    <a:cubicBezTo>
                      <a:pt x="833" y="1664"/>
                      <a:pt x="611" y="1442"/>
                      <a:pt x="611" y="1165"/>
                    </a:cubicBezTo>
                    <a:cubicBezTo>
                      <a:pt x="611" y="829"/>
                      <a:pt x="887" y="619"/>
                      <a:pt x="1170" y="619"/>
                    </a:cubicBezTo>
                    <a:close/>
                    <a:moveTo>
                      <a:pt x="1165" y="1"/>
                    </a:moveTo>
                    <a:cubicBezTo>
                      <a:pt x="500" y="1"/>
                      <a:pt x="1" y="500"/>
                      <a:pt x="1" y="1165"/>
                    </a:cubicBezTo>
                    <a:cubicBezTo>
                      <a:pt x="1" y="1837"/>
                      <a:pt x="553" y="2282"/>
                      <a:pt x="1134" y="2282"/>
                    </a:cubicBezTo>
                    <a:cubicBezTo>
                      <a:pt x="1417" y="2282"/>
                      <a:pt x="1706" y="2177"/>
                      <a:pt x="1942" y="1941"/>
                    </a:cubicBezTo>
                    <a:cubicBezTo>
                      <a:pt x="2662" y="1221"/>
                      <a:pt x="2163" y="1"/>
                      <a:pt x="116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9"/>
              <p:cNvSpPr/>
              <p:nvPr/>
            </p:nvSpPr>
            <p:spPr>
              <a:xfrm>
                <a:off x="5563238" y="409147"/>
                <a:ext cx="184070" cy="184070"/>
              </a:xfrm>
              <a:custGeom>
                <a:avLst/>
                <a:gdLst/>
                <a:ahLst/>
                <a:cxnLst/>
                <a:rect l="l" t="t" r="r" b="b"/>
                <a:pathLst>
                  <a:path w="2275" h="2275" extrusionOk="0">
                    <a:moveTo>
                      <a:pt x="1110" y="611"/>
                    </a:moveTo>
                    <a:cubicBezTo>
                      <a:pt x="1443" y="611"/>
                      <a:pt x="1664" y="833"/>
                      <a:pt x="1664" y="1165"/>
                    </a:cubicBezTo>
                    <a:cubicBezTo>
                      <a:pt x="1664" y="1443"/>
                      <a:pt x="1443" y="1664"/>
                      <a:pt x="1110" y="1664"/>
                    </a:cubicBezTo>
                    <a:cubicBezTo>
                      <a:pt x="833" y="1664"/>
                      <a:pt x="611" y="1443"/>
                      <a:pt x="611" y="1165"/>
                    </a:cubicBezTo>
                    <a:cubicBezTo>
                      <a:pt x="611" y="833"/>
                      <a:pt x="833" y="611"/>
                      <a:pt x="1110" y="611"/>
                    </a:cubicBezTo>
                    <a:close/>
                    <a:moveTo>
                      <a:pt x="1110" y="1"/>
                    </a:moveTo>
                    <a:cubicBezTo>
                      <a:pt x="500" y="1"/>
                      <a:pt x="1" y="500"/>
                      <a:pt x="1" y="1165"/>
                    </a:cubicBezTo>
                    <a:cubicBezTo>
                      <a:pt x="1" y="1775"/>
                      <a:pt x="500" y="2274"/>
                      <a:pt x="1110" y="2274"/>
                    </a:cubicBezTo>
                    <a:cubicBezTo>
                      <a:pt x="1775" y="2274"/>
                      <a:pt x="2274" y="1775"/>
                      <a:pt x="2274" y="1165"/>
                    </a:cubicBezTo>
                    <a:cubicBezTo>
                      <a:pt x="2274" y="500"/>
                      <a:pt x="1775" y="1"/>
                      <a:pt x="111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9"/>
              <p:cNvSpPr/>
              <p:nvPr/>
            </p:nvSpPr>
            <p:spPr>
              <a:xfrm>
                <a:off x="5630555" y="570724"/>
                <a:ext cx="4262258" cy="4432735"/>
              </a:xfrm>
              <a:custGeom>
                <a:avLst/>
                <a:gdLst/>
                <a:ahLst/>
                <a:cxnLst/>
                <a:rect l="l" t="t" r="r" b="b"/>
                <a:pathLst>
                  <a:path w="52679" h="54786" extrusionOk="0">
                    <a:moveTo>
                      <a:pt x="1" y="0"/>
                    </a:moveTo>
                    <a:lnTo>
                      <a:pt x="1" y="15027"/>
                    </a:lnTo>
                    <a:lnTo>
                      <a:pt x="22902" y="37929"/>
                    </a:lnTo>
                    <a:lnTo>
                      <a:pt x="22957" y="38040"/>
                    </a:lnTo>
                    <a:lnTo>
                      <a:pt x="35489" y="38040"/>
                    </a:lnTo>
                    <a:lnTo>
                      <a:pt x="52235" y="54786"/>
                    </a:lnTo>
                    <a:lnTo>
                      <a:pt x="52679" y="54398"/>
                    </a:lnTo>
                    <a:lnTo>
                      <a:pt x="35822" y="37541"/>
                    </a:lnTo>
                    <a:lnTo>
                      <a:pt x="35711" y="37430"/>
                    </a:lnTo>
                    <a:lnTo>
                      <a:pt x="23235" y="37430"/>
                    </a:lnTo>
                    <a:lnTo>
                      <a:pt x="611" y="14806"/>
                    </a:lnTo>
                    <a:lnTo>
                      <a:pt x="6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9"/>
              <p:cNvSpPr/>
              <p:nvPr/>
            </p:nvSpPr>
            <p:spPr>
              <a:xfrm>
                <a:off x="6043358" y="2181400"/>
                <a:ext cx="1135167" cy="1130636"/>
              </a:xfrm>
              <a:custGeom>
                <a:avLst/>
                <a:gdLst/>
                <a:ahLst/>
                <a:cxnLst/>
                <a:rect l="l" t="t" r="r" b="b"/>
                <a:pathLst>
                  <a:path w="14030" h="13974" extrusionOk="0">
                    <a:moveTo>
                      <a:pt x="0" y="0"/>
                    </a:moveTo>
                    <a:lnTo>
                      <a:pt x="0" y="6211"/>
                    </a:lnTo>
                    <a:lnTo>
                      <a:pt x="7708" y="13974"/>
                    </a:lnTo>
                    <a:lnTo>
                      <a:pt x="14029" y="13974"/>
                    </a:lnTo>
                    <a:lnTo>
                      <a:pt x="14029" y="13697"/>
                    </a:lnTo>
                    <a:lnTo>
                      <a:pt x="7819" y="13697"/>
                    </a:lnTo>
                    <a:lnTo>
                      <a:pt x="222" y="6155"/>
                    </a:lnTo>
                    <a:lnTo>
                      <a:pt x="22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9" name="Google Shape;279;p9"/>
            <p:cNvGrpSpPr/>
            <p:nvPr/>
          </p:nvGrpSpPr>
          <p:grpSpPr>
            <a:xfrm>
              <a:off x="7031838" y="1257845"/>
              <a:ext cx="287456" cy="287456"/>
              <a:chOff x="9708823" y="3047299"/>
              <a:chExt cx="188520" cy="188520"/>
            </a:xfrm>
          </p:grpSpPr>
          <p:sp>
            <p:nvSpPr>
              <p:cNvPr id="280" name="Google Shape;280;p9"/>
              <p:cNvSpPr/>
              <p:nvPr/>
            </p:nvSpPr>
            <p:spPr>
              <a:xfrm>
                <a:off x="9789572" y="3047299"/>
                <a:ext cx="31474" cy="188520"/>
              </a:xfrm>
              <a:custGeom>
                <a:avLst/>
                <a:gdLst/>
                <a:ahLst/>
                <a:cxnLst/>
                <a:rect l="l" t="t" r="r" b="b"/>
                <a:pathLst>
                  <a:path w="389" h="2330" extrusionOk="0">
                    <a:moveTo>
                      <a:pt x="1" y="0"/>
                    </a:moveTo>
                    <a:lnTo>
                      <a:pt x="1" y="2329"/>
                    </a:lnTo>
                    <a:lnTo>
                      <a:pt x="389" y="2329"/>
                    </a:lnTo>
                    <a:lnTo>
                      <a:pt x="38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9"/>
              <p:cNvSpPr/>
              <p:nvPr/>
            </p:nvSpPr>
            <p:spPr>
              <a:xfrm>
                <a:off x="9708823" y="3128047"/>
                <a:ext cx="188520" cy="27024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334" extrusionOk="0">
                    <a:moveTo>
                      <a:pt x="1" y="0"/>
                    </a:moveTo>
                    <a:lnTo>
                      <a:pt x="1" y="333"/>
                    </a:lnTo>
                    <a:lnTo>
                      <a:pt x="2329" y="333"/>
                    </a:lnTo>
                    <a:lnTo>
                      <a:pt x="232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2" name="Google Shape;282;p9"/>
            <p:cNvGrpSpPr/>
            <p:nvPr/>
          </p:nvGrpSpPr>
          <p:grpSpPr>
            <a:xfrm>
              <a:off x="8049231" y="4543486"/>
              <a:ext cx="744777" cy="130184"/>
              <a:chOff x="8829494" y="3047299"/>
              <a:chExt cx="744777" cy="130184"/>
            </a:xfrm>
          </p:grpSpPr>
          <p:sp>
            <p:nvSpPr>
              <p:cNvPr id="283" name="Google Shape;283;p9"/>
              <p:cNvSpPr/>
              <p:nvPr/>
            </p:nvSpPr>
            <p:spPr>
              <a:xfrm>
                <a:off x="9390281" y="3047299"/>
                <a:ext cx="183989" cy="130184"/>
              </a:xfrm>
              <a:custGeom>
                <a:avLst/>
                <a:gdLst/>
                <a:ahLst/>
                <a:cxnLst/>
                <a:rect l="l" t="t" r="r" b="b"/>
                <a:pathLst>
                  <a:path w="2274" h="1609" extrusionOk="0">
                    <a:moveTo>
                      <a:pt x="1331" y="0"/>
                    </a:moveTo>
                    <a:lnTo>
                      <a:pt x="0" y="1608"/>
                    </a:lnTo>
                    <a:lnTo>
                      <a:pt x="943" y="1608"/>
                    </a:lnTo>
                    <a:lnTo>
                      <a:pt x="227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9"/>
              <p:cNvSpPr/>
              <p:nvPr/>
            </p:nvSpPr>
            <p:spPr>
              <a:xfrm>
                <a:off x="9246746" y="3047299"/>
                <a:ext cx="183989" cy="130184"/>
              </a:xfrm>
              <a:custGeom>
                <a:avLst/>
                <a:gdLst/>
                <a:ahLst/>
                <a:cxnLst/>
                <a:rect l="l" t="t" r="r" b="b"/>
                <a:pathLst>
                  <a:path w="2274" h="1609" extrusionOk="0">
                    <a:moveTo>
                      <a:pt x="1331" y="0"/>
                    </a:moveTo>
                    <a:lnTo>
                      <a:pt x="0" y="1608"/>
                    </a:lnTo>
                    <a:lnTo>
                      <a:pt x="943" y="1608"/>
                    </a:lnTo>
                    <a:lnTo>
                      <a:pt x="227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9"/>
              <p:cNvSpPr/>
              <p:nvPr/>
            </p:nvSpPr>
            <p:spPr>
              <a:xfrm>
                <a:off x="9107662" y="3047299"/>
                <a:ext cx="183989" cy="130184"/>
              </a:xfrm>
              <a:custGeom>
                <a:avLst/>
                <a:gdLst/>
                <a:ahLst/>
                <a:cxnLst/>
                <a:rect l="l" t="t" r="r" b="b"/>
                <a:pathLst>
                  <a:path w="2274" h="1609" extrusionOk="0">
                    <a:moveTo>
                      <a:pt x="1331" y="0"/>
                    </a:moveTo>
                    <a:lnTo>
                      <a:pt x="0" y="1608"/>
                    </a:lnTo>
                    <a:lnTo>
                      <a:pt x="943" y="1608"/>
                    </a:lnTo>
                    <a:lnTo>
                      <a:pt x="227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9"/>
              <p:cNvSpPr/>
              <p:nvPr/>
            </p:nvSpPr>
            <p:spPr>
              <a:xfrm>
                <a:off x="8968578" y="3047299"/>
                <a:ext cx="183989" cy="130184"/>
              </a:xfrm>
              <a:custGeom>
                <a:avLst/>
                <a:gdLst/>
                <a:ahLst/>
                <a:cxnLst/>
                <a:rect l="l" t="t" r="r" b="b"/>
                <a:pathLst>
                  <a:path w="2274" h="1609" extrusionOk="0">
                    <a:moveTo>
                      <a:pt x="1331" y="0"/>
                    </a:moveTo>
                    <a:lnTo>
                      <a:pt x="0" y="1608"/>
                    </a:lnTo>
                    <a:lnTo>
                      <a:pt x="943" y="1608"/>
                    </a:lnTo>
                    <a:lnTo>
                      <a:pt x="227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9"/>
              <p:cNvSpPr/>
              <p:nvPr/>
            </p:nvSpPr>
            <p:spPr>
              <a:xfrm>
                <a:off x="8829494" y="3047299"/>
                <a:ext cx="183989" cy="130184"/>
              </a:xfrm>
              <a:custGeom>
                <a:avLst/>
                <a:gdLst/>
                <a:ahLst/>
                <a:cxnLst/>
                <a:rect l="l" t="t" r="r" b="b"/>
                <a:pathLst>
                  <a:path w="2274" h="1609" extrusionOk="0">
                    <a:moveTo>
                      <a:pt x="1331" y="0"/>
                    </a:moveTo>
                    <a:lnTo>
                      <a:pt x="0" y="1608"/>
                    </a:lnTo>
                    <a:lnTo>
                      <a:pt x="943" y="1608"/>
                    </a:lnTo>
                    <a:lnTo>
                      <a:pt x="227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8" name="Google Shape;288;p9"/>
            <p:cNvGrpSpPr/>
            <p:nvPr/>
          </p:nvGrpSpPr>
          <p:grpSpPr>
            <a:xfrm>
              <a:off x="5025311" y="4581842"/>
              <a:ext cx="653177" cy="53475"/>
              <a:chOff x="8407710" y="3361310"/>
              <a:chExt cx="713464" cy="58417"/>
            </a:xfrm>
          </p:grpSpPr>
          <p:sp>
            <p:nvSpPr>
              <p:cNvPr id="289" name="Google Shape;289;p9"/>
              <p:cNvSpPr/>
              <p:nvPr/>
            </p:nvSpPr>
            <p:spPr>
              <a:xfrm>
                <a:off x="8766626" y="3361310"/>
                <a:ext cx="354548" cy="58417"/>
              </a:xfrm>
              <a:custGeom>
                <a:avLst/>
                <a:gdLst/>
                <a:ahLst/>
                <a:cxnLst/>
                <a:rect l="l" t="t" r="r" b="b"/>
                <a:pathLst>
                  <a:path w="4382" h="722" extrusionOk="0">
                    <a:moveTo>
                      <a:pt x="1" y="1"/>
                    </a:moveTo>
                    <a:lnTo>
                      <a:pt x="1" y="722"/>
                    </a:lnTo>
                    <a:lnTo>
                      <a:pt x="4381" y="722"/>
                    </a:lnTo>
                    <a:lnTo>
                      <a:pt x="438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9"/>
              <p:cNvSpPr/>
              <p:nvPr/>
            </p:nvSpPr>
            <p:spPr>
              <a:xfrm>
                <a:off x="8519851" y="3361310"/>
                <a:ext cx="175089" cy="58417"/>
              </a:xfrm>
              <a:custGeom>
                <a:avLst/>
                <a:gdLst/>
                <a:ahLst/>
                <a:cxnLst/>
                <a:rect l="l" t="t" r="r" b="b"/>
                <a:pathLst>
                  <a:path w="2164" h="722" extrusionOk="0">
                    <a:moveTo>
                      <a:pt x="1" y="1"/>
                    </a:moveTo>
                    <a:lnTo>
                      <a:pt x="1" y="722"/>
                    </a:lnTo>
                    <a:lnTo>
                      <a:pt x="2164" y="722"/>
                    </a:lnTo>
                    <a:lnTo>
                      <a:pt x="216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9"/>
              <p:cNvSpPr/>
              <p:nvPr/>
            </p:nvSpPr>
            <p:spPr>
              <a:xfrm>
                <a:off x="8407710" y="3361310"/>
                <a:ext cx="58417" cy="58417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22" extrusionOk="0">
                    <a:moveTo>
                      <a:pt x="1" y="1"/>
                    </a:moveTo>
                    <a:lnTo>
                      <a:pt x="1" y="722"/>
                    </a:lnTo>
                    <a:lnTo>
                      <a:pt x="722" y="722"/>
                    </a:lnTo>
                    <a:lnTo>
                      <a:pt x="72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2" name="Google Shape;292;p9"/>
            <p:cNvGrpSpPr/>
            <p:nvPr/>
          </p:nvGrpSpPr>
          <p:grpSpPr>
            <a:xfrm>
              <a:off x="7515400" y="2572981"/>
              <a:ext cx="2523342" cy="810715"/>
              <a:chOff x="7683442" y="2402007"/>
              <a:chExt cx="2595230" cy="833811"/>
            </a:xfrm>
          </p:grpSpPr>
          <p:sp>
            <p:nvSpPr>
              <p:cNvPr id="293" name="Google Shape;293;p9"/>
              <p:cNvSpPr/>
              <p:nvPr/>
            </p:nvSpPr>
            <p:spPr>
              <a:xfrm>
                <a:off x="7810998" y="2504392"/>
                <a:ext cx="2467674" cy="731426"/>
              </a:xfrm>
              <a:custGeom>
                <a:avLst/>
                <a:gdLst/>
                <a:ahLst/>
                <a:cxnLst/>
                <a:rect l="l" t="t" r="r" b="b"/>
                <a:pathLst>
                  <a:path w="30499" h="9040" extrusionOk="0">
                    <a:moveTo>
                      <a:pt x="278" y="1"/>
                    </a:moveTo>
                    <a:lnTo>
                      <a:pt x="1" y="278"/>
                    </a:lnTo>
                    <a:lnTo>
                      <a:pt x="3383" y="3660"/>
                    </a:lnTo>
                    <a:lnTo>
                      <a:pt x="24898" y="3660"/>
                    </a:lnTo>
                    <a:lnTo>
                      <a:pt x="30222" y="9039"/>
                    </a:lnTo>
                    <a:lnTo>
                      <a:pt x="30499" y="8762"/>
                    </a:lnTo>
                    <a:lnTo>
                      <a:pt x="25065" y="3272"/>
                    </a:lnTo>
                    <a:lnTo>
                      <a:pt x="3550" y="3272"/>
                    </a:lnTo>
                    <a:lnTo>
                      <a:pt x="27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9"/>
              <p:cNvSpPr/>
              <p:nvPr/>
            </p:nvSpPr>
            <p:spPr>
              <a:xfrm>
                <a:off x="7683442" y="2402007"/>
                <a:ext cx="163408" cy="140091"/>
              </a:xfrm>
              <a:custGeom>
                <a:avLst/>
                <a:gdLst/>
                <a:ahLst/>
                <a:cxnLst/>
                <a:rect l="l" t="t" r="r" b="b"/>
                <a:pathLst>
                  <a:path w="2663" h="2283" extrusionOk="0">
                    <a:moveTo>
                      <a:pt x="1498" y="563"/>
                    </a:moveTo>
                    <a:cubicBezTo>
                      <a:pt x="1830" y="563"/>
                      <a:pt x="2052" y="840"/>
                      <a:pt x="2052" y="1118"/>
                    </a:cubicBezTo>
                    <a:cubicBezTo>
                      <a:pt x="2052" y="1454"/>
                      <a:pt x="1776" y="1664"/>
                      <a:pt x="1494" y="1664"/>
                    </a:cubicBezTo>
                    <a:cubicBezTo>
                      <a:pt x="1357" y="1664"/>
                      <a:pt x="1218" y="1615"/>
                      <a:pt x="1110" y="1506"/>
                    </a:cubicBezTo>
                    <a:cubicBezTo>
                      <a:pt x="777" y="1173"/>
                      <a:pt x="999" y="563"/>
                      <a:pt x="1498" y="563"/>
                    </a:cubicBezTo>
                    <a:close/>
                    <a:moveTo>
                      <a:pt x="1529" y="0"/>
                    </a:moveTo>
                    <a:cubicBezTo>
                      <a:pt x="1246" y="0"/>
                      <a:pt x="957" y="106"/>
                      <a:pt x="721" y="341"/>
                    </a:cubicBezTo>
                    <a:cubicBezTo>
                      <a:pt x="1" y="1007"/>
                      <a:pt x="500" y="2282"/>
                      <a:pt x="1498" y="2282"/>
                    </a:cubicBezTo>
                    <a:cubicBezTo>
                      <a:pt x="2108" y="2282"/>
                      <a:pt x="2662" y="1728"/>
                      <a:pt x="2662" y="1118"/>
                    </a:cubicBezTo>
                    <a:cubicBezTo>
                      <a:pt x="2662" y="446"/>
                      <a:pt x="2110" y="0"/>
                      <a:pt x="152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27_1"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13"/>
          <p:cNvSpPr txBox="1">
            <a:spLocks noGrp="1"/>
          </p:cNvSpPr>
          <p:nvPr>
            <p:ph type="title" hasCustomPrompt="1"/>
          </p:nvPr>
        </p:nvSpPr>
        <p:spPr>
          <a:xfrm>
            <a:off x="2100875" y="1278011"/>
            <a:ext cx="10848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58" name="Google Shape;358;p13"/>
          <p:cNvSpPr txBox="1">
            <a:spLocks noGrp="1"/>
          </p:cNvSpPr>
          <p:nvPr>
            <p:ph type="subTitle" idx="1"/>
          </p:nvPr>
        </p:nvSpPr>
        <p:spPr>
          <a:xfrm>
            <a:off x="1234025" y="1849391"/>
            <a:ext cx="2818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359" name="Google Shape;359;p13"/>
          <p:cNvSpPr txBox="1">
            <a:spLocks noGrp="1"/>
          </p:cNvSpPr>
          <p:nvPr>
            <p:ph type="subTitle" idx="2"/>
          </p:nvPr>
        </p:nvSpPr>
        <p:spPr>
          <a:xfrm>
            <a:off x="1234025" y="2249636"/>
            <a:ext cx="2818500" cy="59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60" name="Google Shape;360;p13"/>
          <p:cNvSpPr txBox="1">
            <a:spLocks noGrp="1"/>
          </p:cNvSpPr>
          <p:nvPr>
            <p:ph type="title" idx="3" hasCustomPrompt="1"/>
          </p:nvPr>
        </p:nvSpPr>
        <p:spPr>
          <a:xfrm>
            <a:off x="5958325" y="1278011"/>
            <a:ext cx="10848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1" name="Google Shape;361;p13"/>
          <p:cNvSpPr txBox="1">
            <a:spLocks noGrp="1"/>
          </p:cNvSpPr>
          <p:nvPr>
            <p:ph type="subTitle" idx="4"/>
          </p:nvPr>
        </p:nvSpPr>
        <p:spPr>
          <a:xfrm>
            <a:off x="5091475" y="1849391"/>
            <a:ext cx="2818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362" name="Google Shape;362;p13"/>
          <p:cNvSpPr txBox="1">
            <a:spLocks noGrp="1"/>
          </p:cNvSpPr>
          <p:nvPr>
            <p:ph type="subTitle" idx="5"/>
          </p:nvPr>
        </p:nvSpPr>
        <p:spPr>
          <a:xfrm>
            <a:off x="5091475" y="2249636"/>
            <a:ext cx="2818500" cy="59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63" name="Google Shape;363;p13"/>
          <p:cNvSpPr txBox="1">
            <a:spLocks noGrp="1"/>
          </p:cNvSpPr>
          <p:nvPr>
            <p:ph type="title" idx="6" hasCustomPrompt="1"/>
          </p:nvPr>
        </p:nvSpPr>
        <p:spPr>
          <a:xfrm>
            <a:off x="2100875" y="3002952"/>
            <a:ext cx="10848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4" name="Google Shape;364;p13"/>
          <p:cNvSpPr txBox="1">
            <a:spLocks noGrp="1"/>
          </p:cNvSpPr>
          <p:nvPr>
            <p:ph type="subTitle" idx="7"/>
          </p:nvPr>
        </p:nvSpPr>
        <p:spPr>
          <a:xfrm>
            <a:off x="1234025" y="3574317"/>
            <a:ext cx="2818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365" name="Google Shape;365;p13"/>
          <p:cNvSpPr txBox="1">
            <a:spLocks noGrp="1"/>
          </p:cNvSpPr>
          <p:nvPr>
            <p:ph type="subTitle" idx="8"/>
          </p:nvPr>
        </p:nvSpPr>
        <p:spPr>
          <a:xfrm>
            <a:off x="1234025" y="3974562"/>
            <a:ext cx="2818500" cy="59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66" name="Google Shape;366;p13"/>
          <p:cNvSpPr txBox="1">
            <a:spLocks noGrp="1"/>
          </p:cNvSpPr>
          <p:nvPr>
            <p:ph type="title" idx="9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Fredoka One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367" name="Google Shape;367;p13"/>
          <p:cNvSpPr txBox="1">
            <a:spLocks noGrp="1"/>
          </p:cNvSpPr>
          <p:nvPr>
            <p:ph type="title" idx="13" hasCustomPrompt="1"/>
          </p:nvPr>
        </p:nvSpPr>
        <p:spPr>
          <a:xfrm>
            <a:off x="5958325" y="3002952"/>
            <a:ext cx="10848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8" name="Google Shape;368;p13"/>
          <p:cNvSpPr txBox="1">
            <a:spLocks noGrp="1"/>
          </p:cNvSpPr>
          <p:nvPr>
            <p:ph type="subTitle" idx="14"/>
          </p:nvPr>
        </p:nvSpPr>
        <p:spPr>
          <a:xfrm>
            <a:off x="5091475" y="3574317"/>
            <a:ext cx="2818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369" name="Google Shape;369;p13"/>
          <p:cNvSpPr txBox="1">
            <a:spLocks noGrp="1"/>
          </p:cNvSpPr>
          <p:nvPr>
            <p:ph type="subTitle" idx="15"/>
          </p:nvPr>
        </p:nvSpPr>
        <p:spPr>
          <a:xfrm>
            <a:off x="5091475" y="3974562"/>
            <a:ext cx="2818500" cy="59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370" name="Google Shape;370;p13"/>
          <p:cNvGrpSpPr/>
          <p:nvPr/>
        </p:nvGrpSpPr>
        <p:grpSpPr>
          <a:xfrm>
            <a:off x="-3389800" y="-360873"/>
            <a:ext cx="6322114" cy="7255046"/>
            <a:chOff x="-3389800" y="-360873"/>
            <a:chExt cx="6322114" cy="7255046"/>
          </a:xfrm>
        </p:grpSpPr>
        <p:sp>
          <p:nvSpPr>
            <p:cNvPr id="371" name="Google Shape;371;p13"/>
            <p:cNvSpPr/>
            <p:nvPr/>
          </p:nvSpPr>
          <p:spPr>
            <a:xfrm>
              <a:off x="-3389800" y="-360873"/>
              <a:ext cx="6322114" cy="7255046"/>
            </a:xfrm>
            <a:custGeom>
              <a:avLst/>
              <a:gdLst/>
              <a:ahLst/>
              <a:cxnLst/>
              <a:rect l="l" t="t" r="r" b="b"/>
              <a:pathLst>
                <a:path w="71832" h="82432" extrusionOk="0">
                  <a:moveTo>
                    <a:pt x="205" y="1"/>
                  </a:moveTo>
                  <a:lnTo>
                    <a:pt x="1" y="205"/>
                  </a:lnTo>
                  <a:lnTo>
                    <a:pt x="27924" y="28129"/>
                  </a:lnTo>
                  <a:lnTo>
                    <a:pt x="27924" y="38728"/>
                  </a:lnTo>
                  <a:lnTo>
                    <a:pt x="36526" y="47330"/>
                  </a:lnTo>
                  <a:lnTo>
                    <a:pt x="45629" y="56433"/>
                  </a:lnTo>
                  <a:lnTo>
                    <a:pt x="71627" y="82431"/>
                  </a:lnTo>
                  <a:lnTo>
                    <a:pt x="71831" y="82227"/>
                  </a:lnTo>
                  <a:lnTo>
                    <a:pt x="46493" y="56889"/>
                  </a:lnTo>
                  <a:lnTo>
                    <a:pt x="46493" y="47935"/>
                  </a:lnTo>
                  <a:lnTo>
                    <a:pt x="53711" y="40954"/>
                  </a:lnTo>
                  <a:lnTo>
                    <a:pt x="51481" y="38724"/>
                  </a:lnTo>
                  <a:lnTo>
                    <a:pt x="37095" y="38724"/>
                  </a:lnTo>
                  <a:lnTo>
                    <a:pt x="32496" y="34125"/>
                  </a:lnTo>
                  <a:lnTo>
                    <a:pt x="32496" y="32288"/>
                  </a:lnTo>
                  <a:lnTo>
                    <a:pt x="27924" y="27712"/>
                  </a:lnTo>
                  <a:lnTo>
                    <a:pt x="27924" y="27720"/>
                  </a:lnTo>
                  <a:lnTo>
                    <a:pt x="2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2" name="Google Shape;372;p13"/>
            <p:cNvGrpSpPr/>
            <p:nvPr/>
          </p:nvGrpSpPr>
          <p:grpSpPr>
            <a:xfrm>
              <a:off x="-1419600" y="387590"/>
              <a:ext cx="2381713" cy="3328977"/>
              <a:chOff x="7655072" y="-407632"/>
              <a:chExt cx="2008529" cy="2807368"/>
            </a:xfrm>
          </p:grpSpPr>
          <p:sp>
            <p:nvSpPr>
              <p:cNvPr id="373" name="Google Shape;373;p13"/>
              <p:cNvSpPr/>
              <p:nvPr/>
            </p:nvSpPr>
            <p:spPr>
              <a:xfrm>
                <a:off x="7685059" y="-336851"/>
                <a:ext cx="1930325" cy="2689498"/>
              </a:xfrm>
              <a:custGeom>
                <a:avLst/>
                <a:gdLst/>
                <a:ahLst/>
                <a:cxnLst/>
                <a:rect l="l" t="t" r="r" b="b"/>
                <a:pathLst>
                  <a:path w="32508" h="45293" extrusionOk="0">
                    <a:moveTo>
                      <a:pt x="0" y="1"/>
                    </a:moveTo>
                    <a:lnTo>
                      <a:pt x="0" y="8351"/>
                    </a:lnTo>
                    <a:lnTo>
                      <a:pt x="15447" y="8351"/>
                    </a:lnTo>
                    <a:lnTo>
                      <a:pt x="24998" y="17901"/>
                    </a:lnTo>
                    <a:lnTo>
                      <a:pt x="24998" y="38040"/>
                    </a:lnTo>
                    <a:lnTo>
                      <a:pt x="32251" y="45293"/>
                    </a:lnTo>
                    <a:lnTo>
                      <a:pt x="32507" y="45037"/>
                    </a:lnTo>
                    <a:lnTo>
                      <a:pt x="25358" y="37888"/>
                    </a:lnTo>
                    <a:lnTo>
                      <a:pt x="25358" y="17749"/>
                    </a:lnTo>
                    <a:lnTo>
                      <a:pt x="15651" y="8043"/>
                    </a:lnTo>
                    <a:lnTo>
                      <a:pt x="15595" y="7986"/>
                    </a:lnTo>
                    <a:lnTo>
                      <a:pt x="365" y="7986"/>
                    </a:lnTo>
                    <a:lnTo>
                      <a:pt x="36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13"/>
              <p:cNvSpPr/>
              <p:nvPr/>
            </p:nvSpPr>
            <p:spPr>
              <a:xfrm>
                <a:off x="8734422" y="271200"/>
                <a:ext cx="332350" cy="332528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5600" extrusionOk="0">
                    <a:moveTo>
                      <a:pt x="1" y="0"/>
                    </a:moveTo>
                    <a:lnTo>
                      <a:pt x="1" y="1597"/>
                    </a:lnTo>
                    <a:lnTo>
                      <a:pt x="2002" y="3599"/>
                    </a:lnTo>
                    <a:lnTo>
                      <a:pt x="4004" y="5600"/>
                    </a:lnTo>
                    <a:lnTo>
                      <a:pt x="5597" y="5600"/>
                    </a:lnTo>
                    <a:lnTo>
                      <a:pt x="2799" y="280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13"/>
              <p:cNvSpPr/>
              <p:nvPr/>
            </p:nvSpPr>
            <p:spPr>
              <a:xfrm>
                <a:off x="7655072" y="-407632"/>
                <a:ext cx="81588" cy="81529"/>
              </a:xfrm>
              <a:custGeom>
                <a:avLst/>
                <a:gdLst/>
                <a:ahLst/>
                <a:cxnLst/>
                <a:rect l="l" t="t" r="r" b="b"/>
                <a:pathLst>
                  <a:path w="1374" h="1373" extrusionOk="0">
                    <a:moveTo>
                      <a:pt x="689" y="364"/>
                    </a:moveTo>
                    <a:cubicBezTo>
                      <a:pt x="866" y="364"/>
                      <a:pt x="1010" y="508"/>
                      <a:pt x="1014" y="684"/>
                    </a:cubicBezTo>
                    <a:cubicBezTo>
                      <a:pt x="1014" y="865"/>
                      <a:pt x="866" y="1009"/>
                      <a:pt x="689" y="1009"/>
                    </a:cubicBezTo>
                    <a:cubicBezTo>
                      <a:pt x="509" y="1009"/>
                      <a:pt x="365" y="865"/>
                      <a:pt x="365" y="684"/>
                    </a:cubicBezTo>
                    <a:cubicBezTo>
                      <a:pt x="365" y="508"/>
                      <a:pt x="509" y="364"/>
                      <a:pt x="689" y="364"/>
                    </a:cubicBezTo>
                    <a:close/>
                    <a:moveTo>
                      <a:pt x="689" y="0"/>
                    </a:moveTo>
                    <a:cubicBezTo>
                      <a:pt x="309" y="0"/>
                      <a:pt x="1" y="308"/>
                      <a:pt x="1" y="684"/>
                    </a:cubicBezTo>
                    <a:cubicBezTo>
                      <a:pt x="1" y="1065"/>
                      <a:pt x="309" y="1373"/>
                      <a:pt x="689" y="1373"/>
                    </a:cubicBezTo>
                    <a:cubicBezTo>
                      <a:pt x="1066" y="1373"/>
                      <a:pt x="1374" y="1065"/>
                      <a:pt x="1374" y="684"/>
                    </a:cubicBezTo>
                    <a:cubicBezTo>
                      <a:pt x="1374" y="308"/>
                      <a:pt x="1066" y="0"/>
                      <a:pt x="6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13"/>
              <p:cNvSpPr/>
              <p:nvPr/>
            </p:nvSpPr>
            <p:spPr>
              <a:xfrm>
                <a:off x="9568236" y="2317969"/>
                <a:ext cx="95364" cy="81766"/>
              </a:xfrm>
              <a:custGeom>
                <a:avLst/>
                <a:gdLst/>
                <a:ahLst/>
                <a:cxnLst/>
                <a:rect l="l" t="t" r="r" b="b"/>
                <a:pathLst>
                  <a:path w="1606" h="1377" extrusionOk="0">
                    <a:moveTo>
                      <a:pt x="917" y="364"/>
                    </a:moveTo>
                    <a:cubicBezTo>
                      <a:pt x="1097" y="364"/>
                      <a:pt x="1242" y="512"/>
                      <a:pt x="1242" y="688"/>
                    </a:cubicBezTo>
                    <a:cubicBezTo>
                      <a:pt x="1242" y="883"/>
                      <a:pt x="1082" y="1012"/>
                      <a:pt x="916" y="1012"/>
                    </a:cubicBezTo>
                    <a:cubicBezTo>
                      <a:pt x="837" y="1012"/>
                      <a:pt x="755" y="982"/>
                      <a:pt x="689" y="916"/>
                    </a:cubicBezTo>
                    <a:cubicBezTo>
                      <a:pt x="485" y="712"/>
                      <a:pt x="629" y="364"/>
                      <a:pt x="917" y="364"/>
                    </a:cubicBezTo>
                    <a:close/>
                    <a:moveTo>
                      <a:pt x="915" y="1"/>
                    </a:moveTo>
                    <a:cubicBezTo>
                      <a:pt x="746" y="1"/>
                      <a:pt x="573" y="63"/>
                      <a:pt x="433" y="203"/>
                    </a:cubicBezTo>
                    <a:cubicBezTo>
                      <a:pt x="1" y="636"/>
                      <a:pt x="309" y="1376"/>
                      <a:pt x="917" y="1376"/>
                    </a:cubicBezTo>
                    <a:cubicBezTo>
                      <a:pt x="1298" y="1372"/>
                      <a:pt x="1606" y="1068"/>
                      <a:pt x="1606" y="688"/>
                    </a:cubicBezTo>
                    <a:cubicBezTo>
                      <a:pt x="1606" y="274"/>
                      <a:pt x="1267" y="1"/>
                      <a:pt x="91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13"/>
              <p:cNvSpPr/>
              <p:nvPr/>
            </p:nvSpPr>
            <p:spPr>
              <a:xfrm>
                <a:off x="7692897" y="-144282"/>
                <a:ext cx="497783" cy="292387"/>
              </a:xfrm>
              <a:custGeom>
                <a:avLst/>
                <a:gdLst/>
                <a:ahLst/>
                <a:cxnLst/>
                <a:rect l="l" t="t" r="r" b="b"/>
                <a:pathLst>
                  <a:path w="8383" h="4924" extrusionOk="0">
                    <a:moveTo>
                      <a:pt x="100" y="0"/>
                    </a:moveTo>
                    <a:lnTo>
                      <a:pt x="0" y="104"/>
                    </a:lnTo>
                    <a:lnTo>
                      <a:pt x="2498" y="2598"/>
                    </a:lnTo>
                    <a:lnTo>
                      <a:pt x="5957" y="2598"/>
                    </a:lnTo>
                    <a:lnTo>
                      <a:pt x="8282" y="4924"/>
                    </a:lnTo>
                    <a:lnTo>
                      <a:pt x="8382" y="4820"/>
                    </a:lnTo>
                    <a:lnTo>
                      <a:pt x="6017" y="2454"/>
                    </a:lnTo>
                    <a:lnTo>
                      <a:pt x="2558" y="2454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8" name="Google Shape;378;p13"/>
            <p:cNvGrpSpPr/>
            <p:nvPr/>
          </p:nvGrpSpPr>
          <p:grpSpPr>
            <a:xfrm>
              <a:off x="-201897" y="42827"/>
              <a:ext cx="1029648" cy="1806572"/>
              <a:chOff x="455034" y="-121633"/>
              <a:chExt cx="629947" cy="1105275"/>
            </a:xfrm>
          </p:grpSpPr>
          <p:sp>
            <p:nvSpPr>
              <p:cNvPr id="379" name="Google Shape;379;p13"/>
              <p:cNvSpPr/>
              <p:nvPr/>
            </p:nvSpPr>
            <p:spPr>
              <a:xfrm>
                <a:off x="1007193" y="917077"/>
                <a:ext cx="77788" cy="66565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1121" extrusionOk="0">
                    <a:moveTo>
                      <a:pt x="563" y="294"/>
                    </a:moveTo>
                    <a:cubicBezTo>
                      <a:pt x="628" y="294"/>
                      <a:pt x="695" y="318"/>
                      <a:pt x="749" y="372"/>
                    </a:cubicBezTo>
                    <a:cubicBezTo>
                      <a:pt x="913" y="536"/>
                      <a:pt x="797" y="821"/>
                      <a:pt x="561" y="821"/>
                    </a:cubicBezTo>
                    <a:cubicBezTo>
                      <a:pt x="417" y="821"/>
                      <a:pt x="297" y="704"/>
                      <a:pt x="297" y="560"/>
                    </a:cubicBezTo>
                    <a:cubicBezTo>
                      <a:pt x="297" y="400"/>
                      <a:pt x="427" y="294"/>
                      <a:pt x="563" y="294"/>
                    </a:cubicBezTo>
                    <a:close/>
                    <a:moveTo>
                      <a:pt x="561" y="0"/>
                    </a:moveTo>
                    <a:cubicBezTo>
                      <a:pt x="252" y="0"/>
                      <a:pt x="0" y="248"/>
                      <a:pt x="0" y="560"/>
                    </a:cubicBezTo>
                    <a:cubicBezTo>
                      <a:pt x="0" y="897"/>
                      <a:pt x="278" y="1121"/>
                      <a:pt x="566" y="1121"/>
                    </a:cubicBezTo>
                    <a:cubicBezTo>
                      <a:pt x="704" y="1121"/>
                      <a:pt x="843" y="1070"/>
                      <a:pt x="957" y="957"/>
                    </a:cubicBezTo>
                    <a:cubicBezTo>
                      <a:pt x="1309" y="600"/>
                      <a:pt x="1061" y="0"/>
                      <a:pt x="5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13"/>
              <p:cNvSpPr/>
              <p:nvPr/>
            </p:nvSpPr>
            <p:spPr>
              <a:xfrm>
                <a:off x="455034" y="-121633"/>
                <a:ext cx="592137" cy="1045622"/>
              </a:xfrm>
              <a:custGeom>
                <a:avLst/>
                <a:gdLst/>
                <a:ahLst/>
                <a:cxnLst/>
                <a:rect l="l" t="t" r="r" b="b"/>
                <a:pathLst>
                  <a:path w="9972" h="17609" extrusionOk="0">
                    <a:moveTo>
                      <a:pt x="1" y="0"/>
                    </a:moveTo>
                    <a:lnTo>
                      <a:pt x="1" y="4948"/>
                    </a:lnTo>
                    <a:lnTo>
                      <a:pt x="9720" y="14670"/>
                    </a:lnTo>
                    <a:lnTo>
                      <a:pt x="9720" y="17608"/>
                    </a:lnTo>
                    <a:lnTo>
                      <a:pt x="9972" y="17608"/>
                    </a:lnTo>
                    <a:lnTo>
                      <a:pt x="9972" y="14566"/>
                    </a:lnTo>
                    <a:lnTo>
                      <a:pt x="249" y="4843"/>
                    </a:lnTo>
                    <a:lnTo>
                      <a:pt x="24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1" name="Google Shape;381;p13"/>
            <p:cNvGrpSpPr/>
            <p:nvPr/>
          </p:nvGrpSpPr>
          <p:grpSpPr>
            <a:xfrm>
              <a:off x="889287" y="4589548"/>
              <a:ext cx="471865" cy="38050"/>
              <a:chOff x="6298452" y="2390050"/>
              <a:chExt cx="140725" cy="11350"/>
            </a:xfrm>
          </p:grpSpPr>
          <p:sp>
            <p:nvSpPr>
              <p:cNvPr id="382" name="Google Shape;382;p13"/>
              <p:cNvSpPr/>
              <p:nvPr/>
            </p:nvSpPr>
            <p:spPr>
              <a:xfrm>
                <a:off x="6298452" y="2390050"/>
                <a:ext cx="70375" cy="11350"/>
              </a:xfrm>
              <a:custGeom>
                <a:avLst/>
                <a:gdLst/>
                <a:ahLst/>
                <a:cxnLst/>
                <a:rect l="l" t="t" r="r" b="b"/>
                <a:pathLst>
                  <a:path w="2815" h="454" extrusionOk="0">
                    <a:moveTo>
                      <a:pt x="1" y="1"/>
                    </a:moveTo>
                    <a:lnTo>
                      <a:pt x="1" y="453"/>
                    </a:lnTo>
                    <a:lnTo>
                      <a:pt x="2815" y="453"/>
                    </a:lnTo>
                    <a:lnTo>
                      <a:pt x="281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13"/>
              <p:cNvSpPr/>
              <p:nvPr/>
            </p:nvSpPr>
            <p:spPr>
              <a:xfrm>
                <a:off x="6382427" y="2390050"/>
                <a:ext cx="35150" cy="11350"/>
              </a:xfrm>
              <a:custGeom>
                <a:avLst/>
                <a:gdLst/>
                <a:ahLst/>
                <a:cxnLst/>
                <a:rect l="l" t="t" r="r" b="b"/>
                <a:pathLst>
                  <a:path w="1406" h="454" extrusionOk="0">
                    <a:moveTo>
                      <a:pt x="0" y="1"/>
                    </a:moveTo>
                    <a:lnTo>
                      <a:pt x="0" y="453"/>
                    </a:lnTo>
                    <a:lnTo>
                      <a:pt x="1405" y="453"/>
                    </a:lnTo>
                    <a:lnTo>
                      <a:pt x="140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13"/>
              <p:cNvSpPr/>
              <p:nvPr/>
            </p:nvSpPr>
            <p:spPr>
              <a:xfrm>
                <a:off x="6427952" y="2390050"/>
                <a:ext cx="11225" cy="11350"/>
              </a:xfrm>
              <a:custGeom>
                <a:avLst/>
                <a:gdLst/>
                <a:ahLst/>
                <a:cxnLst/>
                <a:rect l="l" t="t" r="r" b="b"/>
                <a:pathLst>
                  <a:path w="449" h="454" extrusionOk="0">
                    <a:moveTo>
                      <a:pt x="1" y="1"/>
                    </a:moveTo>
                    <a:lnTo>
                      <a:pt x="1" y="453"/>
                    </a:lnTo>
                    <a:lnTo>
                      <a:pt x="449" y="453"/>
                    </a:lnTo>
                    <a:lnTo>
                      <a:pt x="44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85" name="Google Shape;385;p13"/>
          <p:cNvGrpSpPr/>
          <p:nvPr/>
        </p:nvGrpSpPr>
        <p:grpSpPr>
          <a:xfrm>
            <a:off x="6133478" y="-1088649"/>
            <a:ext cx="7166740" cy="6435526"/>
            <a:chOff x="6133478" y="-1088649"/>
            <a:chExt cx="7166740" cy="6435526"/>
          </a:xfrm>
        </p:grpSpPr>
        <p:sp>
          <p:nvSpPr>
            <p:cNvPr id="386" name="Google Shape;386;p13"/>
            <p:cNvSpPr/>
            <p:nvPr/>
          </p:nvSpPr>
          <p:spPr>
            <a:xfrm>
              <a:off x="6133478" y="-1088649"/>
              <a:ext cx="7166740" cy="6435526"/>
            </a:xfrm>
            <a:custGeom>
              <a:avLst/>
              <a:gdLst/>
              <a:ahLst/>
              <a:cxnLst/>
              <a:rect l="l" t="t" r="r" b="b"/>
              <a:pathLst>
                <a:path w="71519" h="64222" extrusionOk="0">
                  <a:moveTo>
                    <a:pt x="160" y="0"/>
                  </a:moveTo>
                  <a:lnTo>
                    <a:pt x="0" y="160"/>
                  </a:lnTo>
                  <a:lnTo>
                    <a:pt x="26919" y="27079"/>
                  </a:lnTo>
                  <a:lnTo>
                    <a:pt x="26919" y="27956"/>
                  </a:lnTo>
                  <a:lnTo>
                    <a:pt x="30762" y="31798"/>
                  </a:lnTo>
                  <a:lnTo>
                    <a:pt x="32743" y="31798"/>
                  </a:lnTo>
                  <a:lnTo>
                    <a:pt x="38031" y="37086"/>
                  </a:lnTo>
                  <a:lnTo>
                    <a:pt x="44224" y="37086"/>
                  </a:lnTo>
                  <a:lnTo>
                    <a:pt x="71359" y="64221"/>
                  </a:lnTo>
                  <a:lnTo>
                    <a:pt x="71519" y="64061"/>
                  </a:lnTo>
                  <a:lnTo>
                    <a:pt x="42046" y="34588"/>
                  </a:lnTo>
                  <a:lnTo>
                    <a:pt x="42046" y="33035"/>
                  </a:lnTo>
                  <a:lnTo>
                    <a:pt x="38359" y="29353"/>
                  </a:lnTo>
                  <a:lnTo>
                    <a:pt x="35465" y="29353"/>
                  </a:lnTo>
                  <a:lnTo>
                    <a:pt x="28949" y="22836"/>
                  </a:lnTo>
                  <a:lnTo>
                    <a:pt x="22993" y="22836"/>
                  </a:lnTo>
                  <a:lnTo>
                    <a:pt x="1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7" name="Google Shape;387;p13"/>
            <p:cNvGrpSpPr/>
            <p:nvPr/>
          </p:nvGrpSpPr>
          <p:grpSpPr>
            <a:xfrm>
              <a:off x="8193009" y="539516"/>
              <a:ext cx="618213" cy="306426"/>
              <a:chOff x="5989375" y="1843575"/>
              <a:chExt cx="136525" cy="67675"/>
            </a:xfrm>
          </p:grpSpPr>
          <p:sp>
            <p:nvSpPr>
              <p:cNvPr id="388" name="Google Shape;388;p13"/>
              <p:cNvSpPr/>
              <p:nvPr/>
            </p:nvSpPr>
            <p:spPr>
              <a:xfrm>
                <a:off x="6047225" y="1843575"/>
                <a:ext cx="20525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22" extrusionOk="0">
                    <a:moveTo>
                      <a:pt x="709" y="0"/>
                    </a:moveTo>
                    <a:lnTo>
                      <a:pt x="0" y="709"/>
                    </a:lnTo>
                    <a:lnTo>
                      <a:pt x="112" y="821"/>
                    </a:lnTo>
                    <a:lnTo>
                      <a:pt x="821" y="113"/>
                    </a:lnTo>
                    <a:lnTo>
                      <a:pt x="70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13"/>
              <p:cNvSpPr/>
              <p:nvPr/>
            </p:nvSpPr>
            <p:spPr>
              <a:xfrm>
                <a:off x="6047225" y="1843575"/>
                <a:ext cx="20525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22" extrusionOk="0">
                    <a:moveTo>
                      <a:pt x="112" y="0"/>
                    </a:moveTo>
                    <a:lnTo>
                      <a:pt x="0" y="113"/>
                    </a:lnTo>
                    <a:lnTo>
                      <a:pt x="709" y="821"/>
                    </a:lnTo>
                    <a:lnTo>
                      <a:pt x="821" y="709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13"/>
              <p:cNvSpPr/>
              <p:nvPr/>
            </p:nvSpPr>
            <p:spPr>
              <a:xfrm>
                <a:off x="5989475" y="1843675"/>
                <a:ext cx="2065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6" h="822" extrusionOk="0">
                    <a:moveTo>
                      <a:pt x="713" y="0"/>
                    </a:moveTo>
                    <a:lnTo>
                      <a:pt x="1" y="709"/>
                    </a:lnTo>
                    <a:lnTo>
                      <a:pt x="113" y="821"/>
                    </a:lnTo>
                    <a:lnTo>
                      <a:pt x="825" y="113"/>
                    </a:lnTo>
                    <a:lnTo>
                      <a:pt x="71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13"/>
              <p:cNvSpPr/>
              <p:nvPr/>
            </p:nvSpPr>
            <p:spPr>
              <a:xfrm>
                <a:off x="5989375" y="1843575"/>
                <a:ext cx="2065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6" h="822" extrusionOk="0">
                    <a:moveTo>
                      <a:pt x="117" y="0"/>
                    </a:moveTo>
                    <a:lnTo>
                      <a:pt x="1" y="113"/>
                    </a:lnTo>
                    <a:lnTo>
                      <a:pt x="713" y="821"/>
                    </a:lnTo>
                    <a:lnTo>
                      <a:pt x="825" y="709"/>
                    </a:lnTo>
                    <a:lnTo>
                      <a:pt x="11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13"/>
              <p:cNvSpPr/>
              <p:nvPr/>
            </p:nvSpPr>
            <p:spPr>
              <a:xfrm>
                <a:off x="6105350" y="1890600"/>
                <a:ext cx="205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6" extrusionOk="0">
                    <a:moveTo>
                      <a:pt x="709" y="1"/>
                    </a:moveTo>
                    <a:lnTo>
                      <a:pt x="1" y="713"/>
                    </a:lnTo>
                    <a:lnTo>
                      <a:pt x="113" y="825"/>
                    </a:lnTo>
                    <a:lnTo>
                      <a:pt x="821" y="113"/>
                    </a:lnTo>
                    <a:lnTo>
                      <a:pt x="70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13"/>
              <p:cNvSpPr/>
              <p:nvPr/>
            </p:nvSpPr>
            <p:spPr>
              <a:xfrm>
                <a:off x="6105350" y="1890600"/>
                <a:ext cx="205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6" extrusionOk="0">
                    <a:moveTo>
                      <a:pt x="113" y="1"/>
                    </a:moveTo>
                    <a:lnTo>
                      <a:pt x="1" y="113"/>
                    </a:lnTo>
                    <a:lnTo>
                      <a:pt x="709" y="825"/>
                    </a:lnTo>
                    <a:lnTo>
                      <a:pt x="821" y="709"/>
                    </a:lnTo>
                    <a:lnTo>
                      <a:pt x="11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13"/>
              <p:cNvSpPr/>
              <p:nvPr/>
            </p:nvSpPr>
            <p:spPr>
              <a:xfrm>
                <a:off x="6047525" y="1890600"/>
                <a:ext cx="20625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825" h="826" extrusionOk="0">
                    <a:moveTo>
                      <a:pt x="713" y="1"/>
                    </a:moveTo>
                    <a:lnTo>
                      <a:pt x="0" y="709"/>
                    </a:lnTo>
                    <a:lnTo>
                      <a:pt x="116" y="825"/>
                    </a:lnTo>
                    <a:lnTo>
                      <a:pt x="825" y="113"/>
                    </a:lnTo>
                    <a:lnTo>
                      <a:pt x="71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13"/>
              <p:cNvSpPr/>
              <p:nvPr/>
            </p:nvSpPr>
            <p:spPr>
              <a:xfrm>
                <a:off x="6047525" y="1890600"/>
                <a:ext cx="20625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825" h="826" extrusionOk="0">
                    <a:moveTo>
                      <a:pt x="112" y="1"/>
                    </a:moveTo>
                    <a:lnTo>
                      <a:pt x="0" y="113"/>
                    </a:lnTo>
                    <a:lnTo>
                      <a:pt x="713" y="825"/>
                    </a:lnTo>
                    <a:lnTo>
                      <a:pt x="825" y="709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6" name="Google Shape;396;p13"/>
            <p:cNvGrpSpPr/>
            <p:nvPr/>
          </p:nvGrpSpPr>
          <p:grpSpPr>
            <a:xfrm>
              <a:off x="8389396" y="1055350"/>
              <a:ext cx="1228886" cy="2188720"/>
              <a:chOff x="8389396" y="1055350"/>
              <a:chExt cx="1228886" cy="2188720"/>
            </a:xfrm>
          </p:grpSpPr>
          <p:sp>
            <p:nvSpPr>
              <p:cNvPr id="397" name="Google Shape;397;p13"/>
              <p:cNvSpPr/>
              <p:nvPr/>
            </p:nvSpPr>
            <p:spPr>
              <a:xfrm>
                <a:off x="8421616" y="1130946"/>
                <a:ext cx="1196665" cy="2113124"/>
              </a:xfrm>
              <a:custGeom>
                <a:avLst/>
                <a:gdLst/>
                <a:ahLst/>
                <a:cxnLst/>
                <a:rect l="l" t="t" r="r" b="b"/>
                <a:pathLst>
                  <a:path w="9972" h="17609" extrusionOk="0">
                    <a:moveTo>
                      <a:pt x="1" y="0"/>
                    </a:moveTo>
                    <a:lnTo>
                      <a:pt x="1" y="4948"/>
                    </a:lnTo>
                    <a:lnTo>
                      <a:pt x="9720" y="14670"/>
                    </a:lnTo>
                    <a:lnTo>
                      <a:pt x="9720" y="17608"/>
                    </a:lnTo>
                    <a:lnTo>
                      <a:pt x="9972" y="17608"/>
                    </a:lnTo>
                    <a:lnTo>
                      <a:pt x="9972" y="14566"/>
                    </a:lnTo>
                    <a:lnTo>
                      <a:pt x="249" y="4843"/>
                    </a:lnTo>
                    <a:lnTo>
                      <a:pt x="24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13"/>
              <p:cNvSpPr/>
              <p:nvPr/>
            </p:nvSpPr>
            <p:spPr>
              <a:xfrm>
                <a:off x="8389396" y="1055350"/>
                <a:ext cx="95651" cy="95575"/>
              </a:xfrm>
              <a:custGeom>
                <a:avLst/>
                <a:gdLst/>
                <a:ahLst/>
                <a:cxnLst/>
                <a:rect l="l" t="t" r="r" b="b"/>
                <a:pathLst>
                  <a:path w="1374" h="1373" extrusionOk="0">
                    <a:moveTo>
                      <a:pt x="689" y="364"/>
                    </a:moveTo>
                    <a:cubicBezTo>
                      <a:pt x="866" y="364"/>
                      <a:pt x="1010" y="508"/>
                      <a:pt x="1014" y="684"/>
                    </a:cubicBezTo>
                    <a:cubicBezTo>
                      <a:pt x="1014" y="865"/>
                      <a:pt x="866" y="1009"/>
                      <a:pt x="689" y="1009"/>
                    </a:cubicBezTo>
                    <a:cubicBezTo>
                      <a:pt x="509" y="1009"/>
                      <a:pt x="365" y="865"/>
                      <a:pt x="365" y="684"/>
                    </a:cubicBezTo>
                    <a:cubicBezTo>
                      <a:pt x="365" y="508"/>
                      <a:pt x="509" y="364"/>
                      <a:pt x="689" y="364"/>
                    </a:cubicBezTo>
                    <a:close/>
                    <a:moveTo>
                      <a:pt x="689" y="0"/>
                    </a:moveTo>
                    <a:cubicBezTo>
                      <a:pt x="309" y="0"/>
                      <a:pt x="1" y="308"/>
                      <a:pt x="1" y="684"/>
                    </a:cubicBezTo>
                    <a:cubicBezTo>
                      <a:pt x="1" y="1065"/>
                      <a:pt x="309" y="1373"/>
                      <a:pt x="689" y="1373"/>
                    </a:cubicBezTo>
                    <a:cubicBezTo>
                      <a:pt x="1066" y="1373"/>
                      <a:pt x="1374" y="1065"/>
                      <a:pt x="1374" y="684"/>
                    </a:cubicBezTo>
                    <a:cubicBezTo>
                      <a:pt x="1374" y="308"/>
                      <a:pt x="1066" y="0"/>
                      <a:pt x="6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_2_1"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4" name="Google Shape;424;p15"/>
          <p:cNvGrpSpPr/>
          <p:nvPr/>
        </p:nvGrpSpPr>
        <p:grpSpPr>
          <a:xfrm>
            <a:off x="-655997" y="3837819"/>
            <a:ext cx="4859943" cy="2698431"/>
            <a:chOff x="-788304" y="3837819"/>
            <a:chExt cx="4859943" cy="2698431"/>
          </a:xfrm>
        </p:grpSpPr>
        <p:sp>
          <p:nvSpPr>
            <p:cNvPr id="425" name="Google Shape;425;p15"/>
            <p:cNvSpPr/>
            <p:nvPr/>
          </p:nvSpPr>
          <p:spPr>
            <a:xfrm flipH="1">
              <a:off x="-788304" y="4174967"/>
              <a:ext cx="2494083" cy="1471900"/>
            </a:xfrm>
            <a:custGeom>
              <a:avLst/>
              <a:gdLst/>
              <a:ahLst/>
              <a:cxnLst/>
              <a:rect l="l" t="t" r="r" b="b"/>
              <a:pathLst>
                <a:path w="22289" h="13154" extrusionOk="0">
                  <a:moveTo>
                    <a:pt x="14063" y="0"/>
                  </a:moveTo>
                  <a:lnTo>
                    <a:pt x="11521" y="2542"/>
                  </a:lnTo>
                  <a:lnTo>
                    <a:pt x="10616" y="2542"/>
                  </a:lnTo>
                  <a:lnTo>
                    <a:pt x="1" y="13154"/>
                  </a:lnTo>
                  <a:lnTo>
                    <a:pt x="5249" y="13154"/>
                  </a:lnTo>
                  <a:lnTo>
                    <a:pt x="9572" y="8831"/>
                  </a:lnTo>
                  <a:lnTo>
                    <a:pt x="13515" y="8831"/>
                  </a:lnTo>
                  <a:lnTo>
                    <a:pt x="22289" y="52"/>
                  </a:lnTo>
                  <a:lnTo>
                    <a:pt x="140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26" name="Google Shape;426;p15"/>
            <p:cNvGrpSpPr/>
            <p:nvPr/>
          </p:nvGrpSpPr>
          <p:grpSpPr>
            <a:xfrm flipH="1">
              <a:off x="1320304" y="4461358"/>
              <a:ext cx="647437" cy="321825"/>
              <a:chOff x="7990044" y="3252744"/>
              <a:chExt cx="516874" cy="256925"/>
            </a:xfrm>
          </p:grpSpPr>
          <p:sp>
            <p:nvSpPr>
              <p:cNvPr id="427" name="Google Shape;427;p15"/>
              <p:cNvSpPr/>
              <p:nvPr/>
            </p:nvSpPr>
            <p:spPr>
              <a:xfrm>
                <a:off x="8208922" y="3431894"/>
                <a:ext cx="78111" cy="777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926" extrusionOk="0">
                    <a:moveTo>
                      <a:pt x="129" y="1"/>
                    </a:moveTo>
                    <a:lnTo>
                      <a:pt x="1" y="125"/>
                    </a:lnTo>
                    <a:lnTo>
                      <a:pt x="801" y="926"/>
                    </a:lnTo>
                    <a:lnTo>
                      <a:pt x="929" y="798"/>
                    </a:lnTo>
                    <a:lnTo>
                      <a:pt x="12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15"/>
              <p:cNvSpPr/>
              <p:nvPr/>
            </p:nvSpPr>
            <p:spPr>
              <a:xfrm>
                <a:off x="8208922" y="3431558"/>
                <a:ext cx="77775" cy="77775"/>
              </a:xfrm>
              <a:custGeom>
                <a:avLst/>
                <a:gdLst/>
                <a:ahLst/>
                <a:cxnLst/>
                <a:rect l="l" t="t" r="r" b="b"/>
                <a:pathLst>
                  <a:path w="926" h="926" extrusionOk="0">
                    <a:moveTo>
                      <a:pt x="801" y="1"/>
                    </a:moveTo>
                    <a:lnTo>
                      <a:pt x="1" y="798"/>
                    </a:lnTo>
                    <a:lnTo>
                      <a:pt x="125" y="926"/>
                    </a:lnTo>
                    <a:lnTo>
                      <a:pt x="925" y="125"/>
                    </a:lnTo>
                    <a:lnTo>
                      <a:pt x="8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15"/>
              <p:cNvSpPr/>
              <p:nvPr/>
            </p:nvSpPr>
            <p:spPr>
              <a:xfrm>
                <a:off x="7990044" y="3431894"/>
                <a:ext cx="78111" cy="7777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926" extrusionOk="0">
                    <a:moveTo>
                      <a:pt x="129" y="1"/>
                    </a:moveTo>
                    <a:lnTo>
                      <a:pt x="1" y="125"/>
                    </a:lnTo>
                    <a:lnTo>
                      <a:pt x="801" y="926"/>
                    </a:lnTo>
                    <a:lnTo>
                      <a:pt x="930" y="798"/>
                    </a:lnTo>
                    <a:lnTo>
                      <a:pt x="12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15"/>
              <p:cNvSpPr/>
              <p:nvPr/>
            </p:nvSpPr>
            <p:spPr>
              <a:xfrm>
                <a:off x="7990044" y="3431558"/>
                <a:ext cx="77775" cy="77775"/>
              </a:xfrm>
              <a:custGeom>
                <a:avLst/>
                <a:gdLst/>
                <a:ahLst/>
                <a:cxnLst/>
                <a:rect l="l" t="t" r="r" b="b"/>
                <a:pathLst>
                  <a:path w="926" h="926" extrusionOk="0">
                    <a:moveTo>
                      <a:pt x="801" y="1"/>
                    </a:moveTo>
                    <a:lnTo>
                      <a:pt x="1" y="798"/>
                    </a:lnTo>
                    <a:lnTo>
                      <a:pt x="129" y="926"/>
                    </a:lnTo>
                    <a:lnTo>
                      <a:pt x="926" y="125"/>
                    </a:lnTo>
                    <a:lnTo>
                      <a:pt x="8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15"/>
              <p:cNvSpPr/>
              <p:nvPr/>
            </p:nvSpPr>
            <p:spPr>
              <a:xfrm>
                <a:off x="8428808" y="3252744"/>
                <a:ext cx="78111" cy="78111"/>
              </a:xfrm>
              <a:custGeom>
                <a:avLst/>
                <a:gdLst/>
                <a:ahLst/>
                <a:cxnLst/>
                <a:rect l="l" t="t" r="r" b="b"/>
                <a:pathLst>
                  <a:path w="930" h="930" extrusionOk="0">
                    <a:moveTo>
                      <a:pt x="129" y="0"/>
                    </a:moveTo>
                    <a:lnTo>
                      <a:pt x="1" y="129"/>
                    </a:lnTo>
                    <a:lnTo>
                      <a:pt x="801" y="929"/>
                    </a:lnTo>
                    <a:lnTo>
                      <a:pt x="929" y="801"/>
                    </a:lnTo>
                    <a:lnTo>
                      <a:pt x="12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15"/>
              <p:cNvSpPr/>
              <p:nvPr/>
            </p:nvSpPr>
            <p:spPr>
              <a:xfrm>
                <a:off x="8429144" y="3253080"/>
                <a:ext cx="77775" cy="78111"/>
              </a:xfrm>
              <a:custGeom>
                <a:avLst/>
                <a:gdLst/>
                <a:ahLst/>
                <a:cxnLst/>
                <a:rect l="l" t="t" r="r" b="b"/>
                <a:pathLst>
                  <a:path w="926" h="930" extrusionOk="0">
                    <a:moveTo>
                      <a:pt x="797" y="0"/>
                    </a:moveTo>
                    <a:lnTo>
                      <a:pt x="1" y="801"/>
                    </a:lnTo>
                    <a:lnTo>
                      <a:pt x="125" y="929"/>
                    </a:lnTo>
                    <a:lnTo>
                      <a:pt x="925" y="129"/>
                    </a:lnTo>
                    <a:lnTo>
                      <a:pt x="79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15"/>
              <p:cNvSpPr/>
              <p:nvPr/>
            </p:nvSpPr>
            <p:spPr>
              <a:xfrm>
                <a:off x="8209930" y="3252744"/>
                <a:ext cx="78111" cy="78111"/>
              </a:xfrm>
              <a:custGeom>
                <a:avLst/>
                <a:gdLst/>
                <a:ahLst/>
                <a:cxnLst/>
                <a:rect l="l" t="t" r="r" b="b"/>
                <a:pathLst>
                  <a:path w="930" h="930" extrusionOk="0">
                    <a:moveTo>
                      <a:pt x="129" y="0"/>
                    </a:moveTo>
                    <a:lnTo>
                      <a:pt x="1" y="129"/>
                    </a:lnTo>
                    <a:lnTo>
                      <a:pt x="801" y="929"/>
                    </a:lnTo>
                    <a:lnTo>
                      <a:pt x="929" y="801"/>
                    </a:lnTo>
                    <a:lnTo>
                      <a:pt x="12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15"/>
              <p:cNvSpPr/>
              <p:nvPr/>
            </p:nvSpPr>
            <p:spPr>
              <a:xfrm>
                <a:off x="8210266" y="3253080"/>
                <a:ext cx="77775" cy="78111"/>
              </a:xfrm>
              <a:custGeom>
                <a:avLst/>
                <a:gdLst/>
                <a:ahLst/>
                <a:cxnLst/>
                <a:rect l="l" t="t" r="r" b="b"/>
                <a:pathLst>
                  <a:path w="926" h="930" extrusionOk="0">
                    <a:moveTo>
                      <a:pt x="801" y="0"/>
                    </a:moveTo>
                    <a:lnTo>
                      <a:pt x="1" y="801"/>
                    </a:lnTo>
                    <a:lnTo>
                      <a:pt x="125" y="929"/>
                    </a:lnTo>
                    <a:lnTo>
                      <a:pt x="925" y="129"/>
                    </a:lnTo>
                    <a:lnTo>
                      <a:pt x="8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5" name="Google Shape;435;p15"/>
            <p:cNvGrpSpPr/>
            <p:nvPr/>
          </p:nvGrpSpPr>
          <p:grpSpPr>
            <a:xfrm rot="5400000">
              <a:off x="813121" y="3277732"/>
              <a:ext cx="2698431" cy="3818605"/>
              <a:chOff x="7726148" y="777978"/>
              <a:chExt cx="2698431" cy="3818605"/>
            </a:xfrm>
          </p:grpSpPr>
          <p:sp>
            <p:nvSpPr>
              <p:cNvPr id="436" name="Google Shape;436;p15"/>
              <p:cNvSpPr/>
              <p:nvPr/>
            </p:nvSpPr>
            <p:spPr>
              <a:xfrm>
                <a:off x="7726148" y="4468667"/>
                <a:ext cx="148998" cy="127917"/>
              </a:xfrm>
              <a:custGeom>
                <a:avLst/>
                <a:gdLst/>
                <a:ahLst/>
                <a:cxnLst/>
                <a:rect l="l" t="t" r="r" b="b"/>
                <a:pathLst>
                  <a:path w="1774" h="1523" extrusionOk="0">
                    <a:moveTo>
                      <a:pt x="757" y="406"/>
                    </a:moveTo>
                    <a:cubicBezTo>
                      <a:pt x="1077" y="406"/>
                      <a:pt x="1238" y="790"/>
                      <a:pt x="1009" y="1014"/>
                    </a:cubicBezTo>
                    <a:cubicBezTo>
                      <a:pt x="937" y="1087"/>
                      <a:pt x="847" y="1120"/>
                      <a:pt x="759" y="1120"/>
                    </a:cubicBezTo>
                    <a:cubicBezTo>
                      <a:pt x="576" y="1120"/>
                      <a:pt x="401" y="978"/>
                      <a:pt x="401" y="762"/>
                    </a:cubicBezTo>
                    <a:cubicBezTo>
                      <a:pt x="401" y="566"/>
                      <a:pt x="561" y="406"/>
                      <a:pt x="757" y="406"/>
                    </a:cubicBezTo>
                    <a:close/>
                    <a:moveTo>
                      <a:pt x="764" y="1"/>
                    </a:moveTo>
                    <a:cubicBezTo>
                      <a:pt x="374" y="1"/>
                      <a:pt x="1" y="305"/>
                      <a:pt x="1" y="762"/>
                    </a:cubicBezTo>
                    <a:cubicBezTo>
                      <a:pt x="1" y="1182"/>
                      <a:pt x="337" y="1519"/>
                      <a:pt x="757" y="1523"/>
                    </a:cubicBezTo>
                    <a:cubicBezTo>
                      <a:pt x="1434" y="1523"/>
                      <a:pt x="1774" y="702"/>
                      <a:pt x="1294" y="226"/>
                    </a:cubicBezTo>
                    <a:cubicBezTo>
                      <a:pt x="1139" y="70"/>
                      <a:pt x="950" y="1"/>
                      <a:pt x="7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15"/>
              <p:cNvSpPr/>
              <p:nvPr/>
            </p:nvSpPr>
            <p:spPr>
              <a:xfrm>
                <a:off x="9887546" y="2617023"/>
                <a:ext cx="520234" cy="519814"/>
              </a:xfrm>
              <a:custGeom>
                <a:avLst/>
                <a:gdLst/>
                <a:ahLst/>
                <a:cxnLst/>
                <a:rect l="l" t="t" r="r" b="b"/>
                <a:pathLst>
                  <a:path w="6194" h="6189" extrusionOk="0">
                    <a:moveTo>
                      <a:pt x="4428" y="0"/>
                    </a:moveTo>
                    <a:lnTo>
                      <a:pt x="2214" y="2214"/>
                    </a:lnTo>
                    <a:lnTo>
                      <a:pt x="1" y="4427"/>
                    </a:lnTo>
                    <a:lnTo>
                      <a:pt x="1" y="6188"/>
                    </a:lnTo>
                    <a:lnTo>
                      <a:pt x="3095" y="3094"/>
                    </a:lnTo>
                    <a:lnTo>
                      <a:pt x="619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15"/>
              <p:cNvSpPr/>
              <p:nvPr/>
            </p:nvSpPr>
            <p:spPr>
              <a:xfrm>
                <a:off x="7813245" y="777978"/>
                <a:ext cx="2611333" cy="3736295"/>
              </a:xfrm>
              <a:custGeom>
                <a:avLst/>
                <a:gdLst/>
                <a:ahLst/>
                <a:cxnLst/>
                <a:rect l="l" t="t" r="r" b="b"/>
                <a:pathLst>
                  <a:path w="31091" h="44485" extrusionOk="0">
                    <a:moveTo>
                      <a:pt x="28921" y="1"/>
                    </a:moveTo>
                    <a:lnTo>
                      <a:pt x="23577" y="5344"/>
                    </a:lnTo>
                    <a:lnTo>
                      <a:pt x="23577" y="11525"/>
                    </a:lnTo>
                    <a:lnTo>
                      <a:pt x="30686" y="18638"/>
                    </a:lnTo>
                    <a:lnTo>
                      <a:pt x="30686" y="21984"/>
                    </a:lnTo>
                    <a:lnTo>
                      <a:pt x="19218" y="33456"/>
                    </a:lnTo>
                    <a:lnTo>
                      <a:pt x="10744" y="33456"/>
                    </a:lnTo>
                    <a:lnTo>
                      <a:pt x="10688" y="33512"/>
                    </a:lnTo>
                    <a:lnTo>
                      <a:pt x="0" y="44200"/>
                    </a:lnTo>
                    <a:lnTo>
                      <a:pt x="285" y="44484"/>
                    </a:lnTo>
                    <a:lnTo>
                      <a:pt x="10912" y="33857"/>
                    </a:lnTo>
                    <a:lnTo>
                      <a:pt x="19382" y="33857"/>
                    </a:lnTo>
                    <a:lnTo>
                      <a:pt x="19442" y="33797"/>
                    </a:lnTo>
                    <a:lnTo>
                      <a:pt x="31090" y="22148"/>
                    </a:lnTo>
                    <a:lnTo>
                      <a:pt x="31090" y="18474"/>
                    </a:lnTo>
                    <a:lnTo>
                      <a:pt x="23977" y="11361"/>
                    </a:lnTo>
                    <a:lnTo>
                      <a:pt x="23977" y="5509"/>
                    </a:lnTo>
                    <a:lnTo>
                      <a:pt x="29205" y="285"/>
                    </a:lnTo>
                    <a:lnTo>
                      <a:pt x="2892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39" name="Google Shape;439;p15"/>
          <p:cNvGrpSpPr/>
          <p:nvPr/>
        </p:nvGrpSpPr>
        <p:grpSpPr>
          <a:xfrm flipH="1">
            <a:off x="5745066" y="-1801575"/>
            <a:ext cx="4054931" cy="3690696"/>
            <a:chOff x="-626842" y="-1801575"/>
            <a:chExt cx="4054931" cy="3690696"/>
          </a:xfrm>
        </p:grpSpPr>
        <p:sp>
          <p:nvSpPr>
            <p:cNvPr id="440" name="Google Shape;440;p15"/>
            <p:cNvSpPr/>
            <p:nvPr/>
          </p:nvSpPr>
          <p:spPr>
            <a:xfrm>
              <a:off x="-626842" y="-190870"/>
              <a:ext cx="2698418" cy="1592456"/>
            </a:xfrm>
            <a:custGeom>
              <a:avLst/>
              <a:gdLst/>
              <a:ahLst/>
              <a:cxnLst/>
              <a:rect l="l" t="t" r="r" b="b"/>
              <a:pathLst>
                <a:path w="22289" h="13154" extrusionOk="0">
                  <a:moveTo>
                    <a:pt x="14063" y="0"/>
                  </a:moveTo>
                  <a:lnTo>
                    <a:pt x="11521" y="2542"/>
                  </a:lnTo>
                  <a:lnTo>
                    <a:pt x="10616" y="2542"/>
                  </a:lnTo>
                  <a:lnTo>
                    <a:pt x="1" y="13154"/>
                  </a:lnTo>
                  <a:lnTo>
                    <a:pt x="5249" y="13154"/>
                  </a:lnTo>
                  <a:lnTo>
                    <a:pt x="9572" y="8831"/>
                  </a:lnTo>
                  <a:lnTo>
                    <a:pt x="13515" y="8831"/>
                  </a:lnTo>
                  <a:lnTo>
                    <a:pt x="22289" y="52"/>
                  </a:lnTo>
                  <a:lnTo>
                    <a:pt x="140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1" name="Google Shape;441;p15"/>
            <p:cNvGrpSpPr/>
            <p:nvPr/>
          </p:nvGrpSpPr>
          <p:grpSpPr>
            <a:xfrm rot="10800000">
              <a:off x="388735" y="-1801575"/>
              <a:ext cx="3039353" cy="3203144"/>
              <a:chOff x="7797455" y="1505164"/>
              <a:chExt cx="3773251" cy="3976591"/>
            </a:xfrm>
          </p:grpSpPr>
          <p:sp>
            <p:nvSpPr>
              <p:cNvPr id="442" name="Google Shape;442;p15"/>
              <p:cNvSpPr/>
              <p:nvPr/>
            </p:nvSpPr>
            <p:spPr>
              <a:xfrm>
                <a:off x="8507171" y="4423732"/>
                <a:ext cx="375603" cy="375939"/>
              </a:xfrm>
              <a:custGeom>
                <a:avLst/>
                <a:gdLst/>
                <a:ahLst/>
                <a:cxnLst/>
                <a:rect l="l" t="t" r="r" b="b"/>
                <a:pathLst>
                  <a:path w="4472" h="4476" extrusionOk="0">
                    <a:moveTo>
                      <a:pt x="4471" y="0"/>
                    </a:moveTo>
                    <a:lnTo>
                      <a:pt x="2234" y="2238"/>
                    </a:lnTo>
                    <a:lnTo>
                      <a:pt x="0" y="4475"/>
                    </a:lnTo>
                    <a:lnTo>
                      <a:pt x="1273" y="4475"/>
                    </a:lnTo>
                    <a:lnTo>
                      <a:pt x="2870" y="2874"/>
                    </a:lnTo>
                    <a:lnTo>
                      <a:pt x="4471" y="1273"/>
                    </a:lnTo>
                    <a:lnTo>
                      <a:pt x="447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15"/>
              <p:cNvSpPr/>
              <p:nvPr/>
            </p:nvSpPr>
            <p:spPr>
              <a:xfrm>
                <a:off x="7797455" y="5326373"/>
                <a:ext cx="181250" cy="155382"/>
              </a:xfrm>
              <a:custGeom>
                <a:avLst/>
                <a:gdLst/>
                <a:ahLst/>
                <a:cxnLst/>
                <a:rect l="l" t="t" r="r" b="b"/>
                <a:pathLst>
                  <a:path w="2158" h="1850" extrusionOk="0">
                    <a:moveTo>
                      <a:pt x="1231" y="488"/>
                    </a:moveTo>
                    <a:cubicBezTo>
                      <a:pt x="1455" y="488"/>
                      <a:pt x="1669" y="663"/>
                      <a:pt x="1669" y="925"/>
                    </a:cubicBezTo>
                    <a:cubicBezTo>
                      <a:pt x="1669" y="1166"/>
                      <a:pt x="1473" y="1362"/>
                      <a:pt x="1233" y="1362"/>
                    </a:cubicBezTo>
                    <a:cubicBezTo>
                      <a:pt x="845" y="1358"/>
                      <a:pt x="653" y="889"/>
                      <a:pt x="925" y="617"/>
                    </a:cubicBezTo>
                    <a:cubicBezTo>
                      <a:pt x="1014" y="528"/>
                      <a:pt x="1124" y="488"/>
                      <a:pt x="1231" y="488"/>
                    </a:cubicBezTo>
                    <a:close/>
                    <a:moveTo>
                      <a:pt x="1233" y="1"/>
                    </a:moveTo>
                    <a:cubicBezTo>
                      <a:pt x="413" y="1"/>
                      <a:pt x="0" y="998"/>
                      <a:pt x="581" y="1578"/>
                    </a:cubicBezTo>
                    <a:cubicBezTo>
                      <a:pt x="768" y="1765"/>
                      <a:pt x="999" y="1849"/>
                      <a:pt x="1226" y="1849"/>
                    </a:cubicBezTo>
                    <a:cubicBezTo>
                      <a:pt x="1701" y="1849"/>
                      <a:pt x="2158" y="1481"/>
                      <a:pt x="2158" y="925"/>
                    </a:cubicBezTo>
                    <a:cubicBezTo>
                      <a:pt x="2158" y="413"/>
                      <a:pt x="1746" y="1"/>
                      <a:pt x="123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15"/>
              <p:cNvSpPr/>
              <p:nvPr/>
            </p:nvSpPr>
            <p:spPr>
              <a:xfrm>
                <a:off x="11389036" y="1505164"/>
                <a:ext cx="181670" cy="155382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850" extrusionOk="0">
                    <a:moveTo>
                      <a:pt x="1233" y="488"/>
                    </a:moveTo>
                    <a:cubicBezTo>
                      <a:pt x="1457" y="488"/>
                      <a:pt x="1674" y="663"/>
                      <a:pt x="1674" y="925"/>
                    </a:cubicBezTo>
                    <a:cubicBezTo>
                      <a:pt x="1674" y="1166"/>
                      <a:pt x="1478" y="1358"/>
                      <a:pt x="1237" y="1362"/>
                    </a:cubicBezTo>
                    <a:cubicBezTo>
                      <a:pt x="849" y="1362"/>
                      <a:pt x="653" y="889"/>
                      <a:pt x="929" y="617"/>
                    </a:cubicBezTo>
                    <a:cubicBezTo>
                      <a:pt x="1017" y="528"/>
                      <a:pt x="1126" y="488"/>
                      <a:pt x="1233" y="488"/>
                    </a:cubicBezTo>
                    <a:close/>
                    <a:moveTo>
                      <a:pt x="1237" y="1"/>
                    </a:moveTo>
                    <a:cubicBezTo>
                      <a:pt x="413" y="1"/>
                      <a:pt x="1" y="998"/>
                      <a:pt x="585" y="1578"/>
                    </a:cubicBezTo>
                    <a:cubicBezTo>
                      <a:pt x="772" y="1765"/>
                      <a:pt x="1003" y="1849"/>
                      <a:pt x="1230" y="1849"/>
                    </a:cubicBezTo>
                    <a:cubicBezTo>
                      <a:pt x="1705" y="1849"/>
                      <a:pt x="2162" y="1481"/>
                      <a:pt x="2162" y="925"/>
                    </a:cubicBezTo>
                    <a:cubicBezTo>
                      <a:pt x="2162" y="413"/>
                      <a:pt x="1746" y="1"/>
                      <a:pt x="123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15"/>
              <p:cNvSpPr/>
              <p:nvPr/>
            </p:nvSpPr>
            <p:spPr>
              <a:xfrm>
                <a:off x="7919157" y="1639968"/>
                <a:ext cx="3594352" cy="3738983"/>
              </a:xfrm>
              <a:custGeom>
                <a:avLst/>
                <a:gdLst/>
                <a:ahLst/>
                <a:cxnLst/>
                <a:rect l="l" t="t" r="r" b="b"/>
                <a:pathLst>
                  <a:path w="42795" h="44517" extrusionOk="0">
                    <a:moveTo>
                      <a:pt x="42306" y="1"/>
                    </a:moveTo>
                    <a:lnTo>
                      <a:pt x="42306" y="12025"/>
                    </a:lnTo>
                    <a:lnTo>
                      <a:pt x="23925" y="30406"/>
                    </a:lnTo>
                    <a:lnTo>
                      <a:pt x="13762" y="30406"/>
                    </a:lnTo>
                    <a:lnTo>
                      <a:pt x="13690" y="30478"/>
                    </a:lnTo>
                    <a:lnTo>
                      <a:pt x="0" y="44172"/>
                    </a:lnTo>
                    <a:lnTo>
                      <a:pt x="345" y="44516"/>
                    </a:lnTo>
                    <a:lnTo>
                      <a:pt x="13966" y="30895"/>
                    </a:lnTo>
                    <a:lnTo>
                      <a:pt x="24125" y="30895"/>
                    </a:lnTo>
                    <a:lnTo>
                      <a:pt x="24197" y="30823"/>
                    </a:lnTo>
                    <a:lnTo>
                      <a:pt x="42795" y="12230"/>
                    </a:lnTo>
                    <a:lnTo>
                      <a:pt x="4279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6" name="Google Shape;446;p15"/>
            <p:cNvGrpSpPr/>
            <p:nvPr/>
          </p:nvGrpSpPr>
          <p:grpSpPr>
            <a:xfrm>
              <a:off x="331330" y="1630180"/>
              <a:ext cx="258605" cy="258941"/>
              <a:chOff x="8925357" y="2817675"/>
              <a:chExt cx="258605" cy="258941"/>
            </a:xfrm>
          </p:grpSpPr>
          <p:sp>
            <p:nvSpPr>
              <p:cNvPr id="447" name="Google Shape;447;p15"/>
              <p:cNvSpPr/>
              <p:nvPr/>
            </p:nvSpPr>
            <p:spPr>
              <a:xfrm>
                <a:off x="9033956" y="2817675"/>
                <a:ext cx="41155" cy="258941"/>
              </a:xfrm>
              <a:custGeom>
                <a:avLst/>
                <a:gdLst/>
                <a:ahLst/>
                <a:cxnLst/>
                <a:rect l="l" t="t" r="r" b="b"/>
                <a:pathLst>
                  <a:path w="490" h="3083" extrusionOk="0">
                    <a:moveTo>
                      <a:pt x="1" y="1"/>
                    </a:moveTo>
                    <a:lnTo>
                      <a:pt x="1" y="3083"/>
                    </a:lnTo>
                    <a:lnTo>
                      <a:pt x="489" y="3083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15"/>
              <p:cNvSpPr/>
              <p:nvPr/>
            </p:nvSpPr>
            <p:spPr>
              <a:xfrm>
                <a:off x="8925357" y="2926610"/>
                <a:ext cx="258605" cy="41155"/>
              </a:xfrm>
              <a:custGeom>
                <a:avLst/>
                <a:gdLst/>
                <a:ahLst/>
                <a:cxnLst/>
                <a:rect l="l" t="t" r="r" b="b"/>
                <a:pathLst>
                  <a:path w="3079" h="490" extrusionOk="0">
                    <a:moveTo>
                      <a:pt x="1" y="1"/>
                    </a:moveTo>
                    <a:lnTo>
                      <a:pt x="1" y="489"/>
                    </a:lnTo>
                    <a:lnTo>
                      <a:pt x="3079" y="489"/>
                    </a:lnTo>
                    <a:lnTo>
                      <a:pt x="30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49" name="Google Shape;449;p15"/>
          <p:cNvSpPr txBox="1">
            <a:spLocks noGrp="1"/>
          </p:cNvSpPr>
          <p:nvPr>
            <p:ph type="title" hasCustomPrompt="1"/>
          </p:nvPr>
        </p:nvSpPr>
        <p:spPr>
          <a:xfrm>
            <a:off x="1478734" y="2019699"/>
            <a:ext cx="8859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50" name="Google Shape;450;p15"/>
          <p:cNvSpPr txBox="1">
            <a:spLocks noGrp="1"/>
          </p:cNvSpPr>
          <p:nvPr>
            <p:ph type="subTitle" idx="1"/>
          </p:nvPr>
        </p:nvSpPr>
        <p:spPr>
          <a:xfrm>
            <a:off x="777784" y="2601579"/>
            <a:ext cx="22878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451" name="Google Shape;451;p15"/>
          <p:cNvSpPr txBox="1">
            <a:spLocks noGrp="1"/>
          </p:cNvSpPr>
          <p:nvPr>
            <p:ph type="subTitle" idx="2"/>
          </p:nvPr>
        </p:nvSpPr>
        <p:spPr>
          <a:xfrm>
            <a:off x="777784" y="2972979"/>
            <a:ext cx="22878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52" name="Google Shape;452;p15"/>
          <p:cNvSpPr txBox="1">
            <a:spLocks noGrp="1"/>
          </p:cNvSpPr>
          <p:nvPr>
            <p:ph type="title" idx="3" hasCustomPrompt="1"/>
          </p:nvPr>
        </p:nvSpPr>
        <p:spPr>
          <a:xfrm>
            <a:off x="4129048" y="2019699"/>
            <a:ext cx="8859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53" name="Google Shape;453;p15"/>
          <p:cNvSpPr txBox="1">
            <a:spLocks noGrp="1"/>
          </p:cNvSpPr>
          <p:nvPr>
            <p:ph type="subTitle" idx="4"/>
          </p:nvPr>
        </p:nvSpPr>
        <p:spPr>
          <a:xfrm>
            <a:off x="3428103" y="2601579"/>
            <a:ext cx="22878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454" name="Google Shape;454;p15"/>
          <p:cNvSpPr txBox="1">
            <a:spLocks noGrp="1"/>
          </p:cNvSpPr>
          <p:nvPr>
            <p:ph type="subTitle" idx="5"/>
          </p:nvPr>
        </p:nvSpPr>
        <p:spPr>
          <a:xfrm>
            <a:off x="3428103" y="2972979"/>
            <a:ext cx="22878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55" name="Google Shape;455;p15"/>
          <p:cNvSpPr txBox="1">
            <a:spLocks noGrp="1"/>
          </p:cNvSpPr>
          <p:nvPr>
            <p:ph type="title" idx="6" hasCustomPrompt="1"/>
          </p:nvPr>
        </p:nvSpPr>
        <p:spPr>
          <a:xfrm>
            <a:off x="6779363" y="2019699"/>
            <a:ext cx="8859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56" name="Google Shape;456;p15"/>
          <p:cNvSpPr txBox="1">
            <a:spLocks noGrp="1"/>
          </p:cNvSpPr>
          <p:nvPr>
            <p:ph type="subTitle" idx="7"/>
          </p:nvPr>
        </p:nvSpPr>
        <p:spPr>
          <a:xfrm>
            <a:off x="6078416" y="2601579"/>
            <a:ext cx="22878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457" name="Google Shape;457;p15"/>
          <p:cNvSpPr txBox="1">
            <a:spLocks noGrp="1"/>
          </p:cNvSpPr>
          <p:nvPr>
            <p:ph type="subTitle" idx="8"/>
          </p:nvPr>
        </p:nvSpPr>
        <p:spPr>
          <a:xfrm>
            <a:off x="6078416" y="2972979"/>
            <a:ext cx="22878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58" name="Google Shape;458;p15"/>
          <p:cNvSpPr txBox="1">
            <a:spLocks noGrp="1"/>
          </p:cNvSpPr>
          <p:nvPr>
            <p:ph type="title" idx="9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Fredoka One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7_1_1"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9" name="Google Shape;589;p19"/>
          <p:cNvGrpSpPr/>
          <p:nvPr/>
        </p:nvGrpSpPr>
        <p:grpSpPr>
          <a:xfrm>
            <a:off x="5604680" y="538591"/>
            <a:ext cx="6322114" cy="7255046"/>
            <a:chOff x="5604680" y="557027"/>
            <a:chExt cx="6322114" cy="7255046"/>
          </a:xfrm>
        </p:grpSpPr>
        <p:sp>
          <p:nvSpPr>
            <p:cNvPr id="590" name="Google Shape;590;p19"/>
            <p:cNvSpPr/>
            <p:nvPr/>
          </p:nvSpPr>
          <p:spPr>
            <a:xfrm flipH="1">
              <a:off x="5604680" y="557027"/>
              <a:ext cx="6322114" cy="7255046"/>
            </a:xfrm>
            <a:custGeom>
              <a:avLst/>
              <a:gdLst/>
              <a:ahLst/>
              <a:cxnLst/>
              <a:rect l="l" t="t" r="r" b="b"/>
              <a:pathLst>
                <a:path w="71832" h="82432" extrusionOk="0">
                  <a:moveTo>
                    <a:pt x="205" y="1"/>
                  </a:moveTo>
                  <a:lnTo>
                    <a:pt x="1" y="205"/>
                  </a:lnTo>
                  <a:lnTo>
                    <a:pt x="27924" y="28129"/>
                  </a:lnTo>
                  <a:lnTo>
                    <a:pt x="27924" y="38728"/>
                  </a:lnTo>
                  <a:lnTo>
                    <a:pt x="36526" y="47330"/>
                  </a:lnTo>
                  <a:lnTo>
                    <a:pt x="45629" y="56433"/>
                  </a:lnTo>
                  <a:lnTo>
                    <a:pt x="71627" y="82431"/>
                  </a:lnTo>
                  <a:lnTo>
                    <a:pt x="71831" y="82227"/>
                  </a:lnTo>
                  <a:lnTo>
                    <a:pt x="46493" y="56889"/>
                  </a:lnTo>
                  <a:lnTo>
                    <a:pt x="46493" y="47935"/>
                  </a:lnTo>
                  <a:lnTo>
                    <a:pt x="53711" y="40954"/>
                  </a:lnTo>
                  <a:lnTo>
                    <a:pt x="51481" y="38724"/>
                  </a:lnTo>
                  <a:lnTo>
                    <a:pt x="37095" y="38724"/>
                  </a:lnTo>
                  <a:lnTo>
                    <a:pt x="32496" y="34125"/>
                  </a:lnTo>
                  <a:lnTo>
                    <a:pt x="32496" y="32288"/>
                  </a:lnTo>
                  <a:lnTo>
                    <a:pt x="27924" y="27712"/>
                  </a:lnTo>
                  <a:lnTo>
                    <a:pt x="27924" y="27720"/>
                  </a:lnTo>
                  <a:lnTo>
                    <a:pt x="2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91" name="Google Shape;591;p19"/>
            <p:cNvGrpSpPr/>
            <p:nvPr/>
          </p:nvGrpSpPr>
          <p:grpSpPr>
            <a:xfrm flipH="1">
              <a:off x="8026530" y="1401565"/>
              <a:ext cx="2381713" cy="3328977"/>
              <a:chOff x="7655072" y="-407632"/>
              <a:chExt cx="2008529" cy="2807368"/>
            </a:xfrm>
          </p:grpSpPr>
          <p:sp>
            <p:nvSpPr>
              <p:cNvPr id="592" name="Google Shape;592;p19"/>
              <p:cNvSpPr/>
              <p:nvPr/>
            </p:nvSpPr>
            <p:spPr>
              <a:xfrm>
                <a:off x="7685059" y="-336851"/>
                <a:ext cx="1930325" cy="2689498"/>
              </a:xfrm>
              <a:custGeom>
                <a:avLst/>
                <a:gdLst/>
                <a:ahLst/>
                <a:cxnLst/>
                <a:rect l="l" t="t" r="r" b="b"/>
                <a:pathLst>
                  <a:path w="32508" h="45293" extrusionOk="0">
                    <a:moveTo>
                      <a:pt x="0" y="1"/>
                    </a:moveTo>
                    <a:lnTo>
                      <a:pt x="0" y="8351"/>
                    </a:lnTo>
                    <a:lnTo>
                      <a:pt x="15447" y="8351"/>
                    </a:lnTo>
                    <a:lnTo>
                      <a:pt x="24998" y="17901"/>
                    </a:lnTo>
                    <a:lnTo>
                      <a:pt x="24998" y="38040"/>
                    </a:lnTo>
                    <a:lnTo>
                      <a:pt x="32251" y="45293"/>
                    </a:lnTo>
                    <a:lnTo>
                      <a:pt x="32507" y="45037"/>
                    </a:lnTo>
                    <a:lnTo>
                      <a:pt x="25358" y="37888"/>
                    </a:lnTo>
                    <a:lnTo>
                      <a:pt x="25358" y="17749"/>
                    </a:lnTo>
                    <a:lnTo>
                      <a:pt x="15651" y="8043"/>
                    </a:lnTo>
                    <a:lnTo>
                      <a:pt x="15595" y="7986"/>
                    </a:lnTo>
                    <a:lnTo>
                      <a:pt x="365" y="7986"/>
                    </a:lnTo>
                    <a:lnTo>
                      <a:pt x="36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19"/>
              <p:cNvSpPr/>
              <p:nvPr/>
            </p:nvSpPr>
            <p:spPr>
              <a:xfrm>
                <a:off x="8734422" y="271200"/>
                <a:ext cx="332350" cy="332528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5600" extrusionOk="0">
                    <a:moveTo>
                      <a:pt x="1" y="0"/>
                    </a:moveTo>
                    <a:lnTo>
                      <a:pt x="1" y="1597"/>
                    </a:lnTo>
                    <a:lnTo>
                      <a:pt x="2002" y="3599"/>
                    </a:lnTo>
                    <a:lnTo>
                      <a:pt x="4004" y="5600"/>
                    </a:lnTo>
                    <a:lnTo>
                      <a:pt x="5597" y="5600"/>
                    </a:lnTo>
                    <a:lnTo>
                      <a:pt x="2799" y="280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19"/>
              <p:cNvSpPr/>
              <p:nvPr/>
            </p:nvSpPr>
            <p:spPr>
              <a:xfrm>
                <a:off x="7655072" y="-407632"/>
                <a:ext cx="81588" cy="81529"/>
              </a:xfrm>
              <a:custGeom>
                <a:avLst/>
                <a:gdLst/>
                <a:ahLst/>
                <a:cxnLst/>
                <a:rect l="l" t="t" r="r" b="b"/>
                <a:pathLst>
                  <a:path w="1374" h="1373" extrusionOk="0">
                    <a:moveTo>
                      <a:pt x="689" y="364"/>
                    </a:moveTo>
                    <a:cubicBezTo>
                      <a:pt x="866" y="364"/>
                      <a:pt x="1010" y="508"/>
                      <a:pt x="1014" y="684"/>
                    </a:cubicBezTo>
                    <a:cubicBezTo>
                      <a:pt x="1014" y="865"/>
                      <a:pt x="866" y="1009"/>
                      <a:pt x="689" y="1009"/>
                    </a:cubicBezTo>
                    <a:cubicBezTo>
                      <a:pt x="509" y="1009"/>
                      <a:pt x="365" y="865"/>
                      <a:pt x="365" y="684"/>
                    </a:cubicBezTo>
                    <a:cubicBezTo>
                      <a:pt x="365" y="508"/>
                      <a:pt x="509" y="364"/>
                      <a:pt x="689" y="364"/>
                    </a:cubicBezTo>
                    <a:close/>
                    <a:moveTo>
                      <a:pt x="689" y="0"/>
                    </a:moveTo>
                    <a:cubicBezTo>
                      <a:pt x="309" y="0"/>
                      <a:pt x="1" y="308"/>
                      <a:pt x="1" y="684"/>
                    </a:cubicBezTo>
                    <a:cubicBezTo>
                      <a:pt x="1" y="1065"/>
                      <a:pt x="309" y="1373"/>
                      <a:pt x="689" y="1373"/>
                    </a:cubicBezTo>
                    <a:cubicBezTo>
                      <a:pt x="1066" y="1373"/>
                      <a:pt x="1374" y="1065"/>
                      <a:pt x="1374" y="684"/>
                    </a:cubicBezTo>
                    <a:cubicBezTo>
                      <a:pt x="1374" y="308"/>
                      <a:pt x="1066" y="0"/>
                      <a:pt x="6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19"/>
              <p:cNvSpPr/>
              <p:nvPr/>
            </p:nvSpPr>
            <p:spPr>
              <a:xfrm>
                <a:off x="9568236" y="2317969"/>
                <a:ext cx="95364" cy="81766"/>
              </a:xfrm>
              <a:custGeom>
                <a:avLst/>
                <a:gdLst/>
                <a:ahLst/>
                <a:cxnLst/>
                <a:rect l="l" t="t" r="r" b="b"/>
                <a:pathLst>
                  <a:path w="1606" h="1377" extrusionOk="0">
                    <a:moveTo>
                      <a:pt x="917" y="364"/>
                    </a:moveTo>
                    <a:cubicBezTo>
                      <a:pt x="1097" y="364"/>
                      <a:pt x="1242" y="512"/>
                      <a:pt x="1242" y="688"/>
                    </a:cubicBezTo>
                    <a:cubicBezTo>
                      <a:pt x="1242" y="883"/>
                      <a:pt x="1082" y="1012"/>
                      <a:pt x="916" y="1012"/>
                    </a:cubicBezTo>
                    <a:cubicBezTo>
                      <a:pt x="837" y="1012"/>
                      <a:pt x="755" y="982"/>
                      <a:pt x="689" y="916"/>
                    </a:cubicBezTo>
                    <a:cubicBezTo>
                      <a:pt x="485" y="712"/>
                      <a:pt x="629" y="364"/>
                      <a:pt x="917" y="364"/>
                    </a:cubicBezTo>
                    <a:close/>
                    <a:moveTo>
                      <a:pt x="915" y="1"/>
                    </a:moveTo>
                    <a:cubicBezTo>
                      <a:pt x="746" y="1"/>
                      <a:pt x="573" y="63"/>
                      <a:pt x="433" y="203"/>
                    </a:cubicBezTo>
                    <a:cubicBezTo>
                      <a:pt x="1" y="636"/>
                      <a:pt x="309" y="1376"/>
                      <a:pt x="917" y="1376"/>
                    </a:cubicBezTo>
                    <a:cubicBezTo>
                      <a:pt x="1298" y="1372"/>
                      <a:pt x="1606" y="1068"/>
                      <a:pt x="1606" y="688"/>
                    </a:cubicBezTo>
                    <a:cubicBezTo>
                      <a:pt x="1606" y="274"/>
                      <a:pt x="1267" y="1"/>
                      <a:pt x="91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19"/>
              <p:cNvSpPr/>
              <p:nvPr/>
            </p:nvSpPr>
            <p:spPr>
              <a:xfrm>
                <a:off x="7692897" y="-144282"/>
                <a:ext cx="497783" cy="292387"/>
              </a:xfrm>
              <a:custGeom>
                <a:avLst/>
                <a:gdLst/>
                <a:ahLst/>
                <a:cxnLst/>
                <a:rect l="l" t="t" r="r" b="b"/>
                <a:pathLst>
                  <a:path w="8383" h="4924" extrusionOk="0">
                    <a:moveTo>
                      <a:pt x="100" y="0"/>
                    </a:moveTo>
                    <a:lnTo>
                      <a:pt x="0" y="104"/>
                    </a:lnTo>
                    <a:lnTo>
                      <a:pt x="2498" y="2598"/>
                    </a:lnTo>
                    <a:lnTo>
                      <a:pt x="5957" y="2598"/>
                    </a:lnTo>
                    <a:lnTo>
                      <a:pt x="8282" y="4924"/>
                    </a:lnTo>
                    <a:lnTo>
                      <a:pt x="8382" y="4820"/>
                    </a:lnTo>
                    <a:lnTo>
                      <a:pt x="6017" y="2454"/>
                    </a:lnTo>
                    <a:lnTo>
                      <a:pt x="2558" y="2454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7" name="Google Shape;597;p19"/>
            <p:cNvGrpSpPr/>
            <p:nvPr/>
          </p:nvGrpSpPr>
          <p:grpSpPr>
            <a:xfrm flipH="1">
              <a:off x="8235374" y="641977"/>
              <a:ext cx="1029648" cy="1806572"/>
              <a:chOff x="455034" y="-121633"/>
              <a:chExt cx="629947" cy="1105275"/>
            </a:xfrm>
          </p:grpSpPr>
          <p:sp>
            <p:nvSpPr>
              <p:cNvPr id="598" name="Google Shape;598;p19"/>
              <p:cNvSpPr/>
              <p:nvPr/>
            </p:nvSpPr>
            <p:spPr>
              <a:xfrm>
                <a:off x="1007193" y="917077"/>
                <a:ext cx="77788" cy="66565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1121" extrusionOk="0">
                    <a:moveTo>
                      <a:pt x="563" y="294"/>
                    </a:moveTo>
                    <a:cubicBezTo>
                      <a:pt x="628" y="294"/>
                      <a:pt x="695" y="318"/>
                      <a:pt x="749" y="372"/>
                    </a:cubicBezTo>
                    <a:cubicBezTo>
                      <a:pt x="913" y="536"/>
                      <a:pt x="797" y="821"/>
                      <a:pt x="561" y="821"/>
                    </a:cubicBezTo>
                    <a:cubicBezTo>
                      <a:pt x="417" y="821"/>
                      <a:pt x="297" y="704"/>
                      <a:pt x="297" y="560"/>
                    </a:cubicBezTo>
                    <a:cubicBezTo>
                      <a:pt x="297" y="400"/>
                      <a:pt x="427" y="294"/>
                      <a:pt x="563" y="294"/>
                    </a:cubicBezTo>
                    <a:close/>
                    <a:moveTo>
                      <a:pt x="561" y="0"/>
                    </a:moveTo>
                    <a:cubicBezTo>
                      <a:pt x="252" y="0"/>
                      <a:pt x="0" y="248"/>
                      <a:pt x="0" y="560"/>
                    </a:cubicBezTo>
                    <a:cubicBezTo>
                      <a:pt x="0" y="897"/>
                      <a:pt x="278" y="1121"/>
                      <a:pt x="566" y="1121"/>
                    </a:cubicBezTo>
                    <a:cubicBezTo>
                      <a:pt x="704" y="1121"/>
                      <a:pt x="843" y="1070"/>
                      <a:pt x="957" y="957"/>
                    </a:cubicBezTo>
                    <a:cubicBezTo>
                      <a:pt x="1309" y="600"/>
                      <a:pt x="1061" y="0"/>
                      <a:pt x="5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19"/>
              <p:cNvSpPr/>
              <p:nvPr/>
            </p:nvSpPr>
            <p:spPr>
              <a:xfrm>
                <a:off x="455034" y="-121633"/>
                <a:ext cx="592137" cy="1045622"/>
              </a:xfrm>
              <a:custGeom>
                <a:avLst/>
                <a:gdLst/>
                <a:ahLst/>
                <a:cxnLst/>
                <a:rect l="l" t="t" r="r" b="b"/>
                <a:pathLst>
                  <a:path w="9972" h="17609" extrusionOk="0">
                    <a:moveTo>
                      <a:pt x="1" y="0"/>
                    </a:moveTo>
                    <a:lnTo>
                      <a:pt x="1" y="4948"/>
                    </a:lnTo>
                    <a:lnTo>
                      <a:pt x="9720" y="14670"/>
                    </a:lnTo>
                    <a:lnTo>
                      <a:pt x="9720" y="17608"/>
                    </a:lnTo>
                    <a:lnTo>
                      <a:pt x="9972" y="17608"/>
                    </a:lnTo>
                    <a:lnTo>
                      <a:pt x="9972" y="14566"/>
                    </a:lnTo>
                    <a:lnTo>
                      <a:pt x="249" y="4843"/>
                    </a:lnTo>
                    <a:lnTo>
                      <a:pt x="24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00" name="Google Shape;600;p19"/>
            <p:cNvGrpSpPr/>
            <p:nvPr/>
          </p:nvGrpSpPr>
          <p:grpSpPr>
            <a:xfrm flipH="1">
              <a:off x="6862715" y="4692498"/>
              <a:ext cx="471865" cy="38050"/>
              <a:chOff x="6298452" y="2390050"/>
              <a:chExt cx="140725" cy="11350"/>
            </a:xfrm>
          </p:grpSpPr>
          <p:sp>
            <p:nvSpPr>
              <p:cNvPr id="601" name="Google Shape;601;p19"/>
              <p:cNvSpPr/>
              <p:nvPr/>
            </p:nvSpPr>
            <p:spPr>
              <a:xfrm>
                <a:off x="6298452" y="2390050"/>
                <a:ext cx="70375" cy="11350"/>
              </a:xfrm>
              <a:custGeom>
                <a:avLst/>
                <a:gdLst/>
                <a:ahLst/>
                <a:cxnLst/>
                <a:rect l="l" t="t" r="r" b="b"/>
                <a:pathLst>
                  <a:path w="2815" h="454" extrusionOk="0">
                    <a:moveTo>
                      <a:pt x="1" y="1"/>
                    </a:moveTo>
                    <a:lnTo>
                      <a:pt x="1" y="453"/>
                    </a:lnTo>
                    <a:lnTo>
                      <a:pt x="2815" y="453"/>
                    </a:lnTo>
                    <a:lnTo>
                      <a:pt x="281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19"/>
              <p:cNvSpPr/>
              <p:nvPr/>
            </p:nvSpPr>
            <p:spPr>
              <a:xfrm>
                <a:off x="6382427" y="2390050"/>
                <a:ext cx="35150" cy="11350"/>
              </a:xfrm>
              <a:custGeom>
                <a:avLst/>
                <a:gdLst/>
                <a:ahLst/>
                <a:cxnLst/>
                <a:rect l="l" t="t" r="r" b="b"/>
                <a:pathLst>
                  <a:path w="1406" h="454" extrusionOk="0">
                    <a:moveTo>
                      <a:pt x="0" y="1"/>
                    </a:moveTo>
                    <a:lnTo>
                      <a:pt x="0" y="453"/>
                    </a:lnTo>
                    <a:lnTo>
                      <a:pt x="1405" y="453"/>
                    </a:lnTo>
                    <a:lnTo>
                      <a:pt x="14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19"/>
              <p:cNvSpPr/>
              <p:nvPr/>
            </p:nvSpPr>
            <p:spPr>
              <a:xfrm>
                <a:off x="6427952" y="2390050"/>
                <a:ext cx="11225" cy="11350"/>
              </a:xfrm>
              <a:custGeom>
                <a:avLst/>
                <a:gdLst/>
                <a:ahLst/>
                <a:cxnLst/>
                <a:rect l="l" t="t" r="r" b="b"/>
                <a:pathLst>
                  <a:path w="449" h="454" extrusionOk="0">
                    <a:moveTo>
                      <a:pt x="1" y="1"/>
                    </a:moveTo>
                    <a:lnTo>
                      <a:pt x="1" y="453"/>
                    </a:lnTo>
                    <a:lnTo>
                      <a:pt x="449" y="453"/>
                    </a:lnTo>
                    <a:lnTo>
                      <a:pt x="44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04" name="Google Shape;604;p19"/>
          <p:cNvGrpSpPr/>
          <p:nvPr/>
        </p:nvGrpSpPr>
        <p:grpSpPr>
          <a:xfrm>
            <a:off x="-2438675" y="1770046"/>
            <a:ext cx="6322101" cy="5677064"/>
            <a:chOff x="-2438675" y="1770046"/>
            <a:chExt cx="6322101" cy="5677064"/>
          </a:xfrm>
        </p:grpSpPr>
        <p:sp>
          <p:nvSpPr>
            <p:cNvPr id="605" name="Google Shape;605;p19"/>
            <p:cNvSpPr/>
            <p:nvPr/>
          </p:nvSpPr>
          <p:spPr>
            <a:xfrm>
              <a:off x="-2438675" y="1770046"/>
              <a:ext cx="6322101" cy="5677064"/>
            </a:xfrm>
            <a:custGeom>
              <a:avLst/>
              <a:gdLst/>
              <a:ahLst/>
              <a:cxnLst/>
              <a:rect l="l" t="t" r="r" b="b"/>
              <a:pathLst>
                <a:path w="71519" h="64222" extrusionOk="0">
                  <a:moveTo>
                    <a:pt x="160" y="0"/>
                  </a:moveTo>
                  <a:lnTo>
                    <a:pt x="0" y="160"/>
                  </a:lnTo>
                  <a:lnTo>
                    <a:pt x="26919" y="27079"/>
                  </a:lnTo>
                  <a:lnTo>
                    <a:pt x="26919" y="27956"/>
                  </a:lnTo>
                  <a:lnTo>
                    <a:pt x="30762" y="31798"/>
                  </a:lnTo>
                  <a:lnTo>
                    <a:pt x="32743" y="31798"/>
                  </a:lnTo>
                  <a:lnTo>
                    <a:pt x="38031" y="37086"/>
                  </a:lnTo>
                  <a:lnTo>
                    <a:pt x="44224" y="37086"/>
                  </a:lnTo>
                  <a:lnTo>
                    <a:pt x="71359" y="64221"/>
                  </a:lnTo>
                  <a:lnTo>
                    <a:pt x="71519" y="64061"/>
                  </a:lnTo>
                  <a:lnTo>
                    <a:pt x="42046" y="34588"/>
                  </a:lnTo>
                  <a:lnTo>
                    <a:pt x="42046" y="33035"/>
                  </a:lnTo>
                  <a:lnTo>
                    <a:pt x="38359" y="29353"/>
                  </a:lnTo>
                  <a:lnTo>
                    <a:pt x="35465" y="29353"/>
                  </a:lnTo>
                  <a:lnTo>
                    <a:pt x="28949" y="22836"/>
                  </a:lnTo>
                  <a:lnTo>
                    <a:pt x="22993" y="22836"/>
                  </a:lnTo>
                  <a:lnTo>
                    <a:pt x="1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06" name="Google Shape;606;p19"/>
            <p:cNvGrpSpPr/>
            <p:nvPr/>
          </p:nvGrpSpPr>
          <p:grpSpPr>
            <a:xfrm rot="-5400000" flipH="1">
              <a:off x="358472" y="2658178"/>
              <a:ext cx="618213" cy="306426"/>
              <a:chOff x="5989375" y="1843575"/>
              <a:chExt cx="136525" cy="67675"/>
            </a:xfrm>
          </p:grpSpPr>
          <p:sp>
            <p:nvSpPr>
              <p:cNvPr id="607" name="Google Shape;607;p19"/>
              <p:cNvSpPr/>
              <p:nvPr/>
            </p:nvSpPr>
            <p:spPr>
              <a:xfrm>
                <a:off x="6047225" y="1843575"/>
                <a:ext cx="20525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22" extrusionOk="0">
                    <a:moveTo>
                      <a:pt x="709" y="0"/>
                    </a:moveTo>
                    <a:lnTo>
                      <a:pt x="0" y="709"/>
                    </a:lnTo>
                    <a:lnTo>
                      <a:pt x="112" y="821"/>
                    </a:lnTo>
                    <a:lnTo>
                      <a:pt x="821" y="113"/>
                    </a:lnTo>
                    <a:lnTo>
                      <a:pt x="70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19"/>
              <p:cNvSpPr/>
              <p:nvPr/>
            </p:nvSpPr>
            <p:spPr>
              <a:xfrm>
                <a:off x="6047225" y="1843575"/>
                <a:ext cx="20525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822" extrusionOk="0">
                    <a:moveTo>
                      <a:pt x="112" y="0"/>
                    </a:moveTo>
                    <a:lnTo>
                      <a:pt x="0" y="113"/>
                    </a:lnTo>
                    <a:lnTo>
                      <a:pt x="709" y="821"/>
                    </a:lnTo>
                    <a:lnTo>
                      <a:pt x="821" y="709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19"/>
              <p:cNvSpPr/>
              <p:nvPr/>
            </p:nvSpPr>
            <p:spPr>
              <a:xfrm>
                <a:off x="5989475" y="1843675"/>
                <a:ext cx="2065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6" h="822" extrusionOk="0">
                    <a:moveTo>
                      <a:pt x="713" y="0"/>
                    </a:moveTo>
                    <a:lnTo>
                      <a:pt x="1" y="709"/>
                    </a:lnTo>
                    <a:lnTo>
                      <a:pt x="113" y="821"/>
                    </a:lnTo>
                    <a:lnTo>
                      <a:pt x="825" y="113"/>
                    </a:lnTo>
                    <a:lnTo>
                      <a:pt x="71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19"/>
              <p:cNvSpPr/>
              <p:nvPr/>
            </p:nvSpPr>
            <p:spPr>
              <a:xfrm>
                <a:off x="5989375" y="1843575"/>
                <a:ext cx="2065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6" h="822" extrusionOk="0">
                    <a:moveTo>
                      <a:pt x="117" y="0"/>
                    </a:moveTo>
                    <a:lnTo>
                      <a:pt x="1" y="113"/>
                    </a:lnTo>
                    <a:lnTo>
                      <a:pt x="713" y="821"/>
                    </a:lnTo>
                    <a:lnTo>
                      <a:pt x="825" y="709"/>
                    </a:lnTo>
                    <a:lnTo>
                      <a:pt x="11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19"/>
              <p:cNvSpPr/>
              <p:nvPr/>
            </p:nvSpPr>
            <p:spPr>
              <a:xfrm>
                <a:off x="6105350" y="1890600"/>
                <a:ext cx="205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6" extrusionOk="0">
                    <a:moveTo>
                      <a:pt x="709" y="1"/>
                    </a:moveTo>
                    <a:lnTo>
                      <a:pt x="1" y="713"/>
                    </a:lnTo>
                    <a:lnTo>
                      <a:pt x="113" y="825"/>
                    </a:lnTo>
                    <a:lnTo>
                      <a:pt x="821" y="113"/>
                    </a:lnTo>
                    <a:lnTo>
                      <a:pt x="70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19"/>
              <p:cNvSpPr/>
              <p:nvPr/>
            </p:nvSpPr>
            <p:spPr>
              <a:xfrm>
                <a:off x="6105350" y="1890600"/>
                <a:ext cx="2055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6" extrusionOk="0">
                    <a:moveTo>
                      <a:pt x="113" y="1"/>
                    </a:moveTo>
                    <a:lnTo>
                      <a:pt x="1" y="113"/>
                    </a:lnTo>
                    <a:lnTo>
                      <a:pt x="709" y="825"/>
                    </a:lnTo>
                    <a:lnTo>
                      <a:pt x="821" y="709"/>
                    </a:lnTo>
                    <a:lnTo>
                      <a:pt x="11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19"/>
              <p:cNvSpPr/>
              <p:nvPr/>
            </p:nvSpPr>
            <p:spPr>
              <a:xfrm>
                <a:off x="6047525" y="1890600"/>
                <a:ext cx="20625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825" h="826" extrusionOk="0">
                    <a:moveTo>
                      <a:pt x="713" y="1"/>
                    </a:moveTo>
                    <a:lnTo>
                      <a:pt x="0" y="709"/>
                    </a:lnTo>
                    <a:lnTo>
                      <a:pt x="116" y="825"/>
                    </a:lnTo>
                    <a:lnTo>
                      <a:pt x="825" y="113"/>
                    </a:lnTo>
                    <a:lnTo>
                      <a:pt x="71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19"/>
              <p:cNvSpPr/>
              <p:nvPr/>
            </p:nvSpPr>
            <p:spPr>
              <a:xfrm>
                <a:off x="6047525" y="1890600"/>
                <a:ext cx="20625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825" h="826" extrusionOk="0">
                    <a:moveTo>
                      <a:pt x="112" y="1"/>
                    </a:moveTo>
                    <a:lnTo>
                      <a:pt x="0" y="113"/>
                    </a:lnTo>
                    <a:lnTo>
                      <a:pt x="713" y="825"/>
                    </a:lnTo>
                    <a:lnTo>
                      <a:pt x="825" y="709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15" name="Google Shape;615;p19"/>
            <p:cNvGrpSpPr/>
            <p:nvPr/>
          </p:nvGrpSpPr>
          <p:grpSpPr>
            <a:xfrm flipH="1">
              <a:off x="-408088" y="3405850"/>
              <a:ext cx="1228886" cy="2188720"/>
              <a:chOff x="8389396" y="1055350"/>
              <a:chExt cx="1228886" cy="2188720"/>
            </a:xfrm>
          </p:grpSpPr>
          <p:sp>
            <p:nvSpPr>
              <p:cNvPr id="616" name="Google Shape;616;p19"/>
              <p:cNvSpPr/>
              <p:nvPr/>
            </p:nvSpPr>
            <p:spPr>
              <a:xfrm>
                <a:off x="8421616" y="1130946"/>
                <a:ext cx="1196665" cy="2113124"/>
              </a:xfrm>
              <a:custGeom>
                <a:avLst/>
                <a:gdLst/>
                <a:ahLst/>
                <a:cxnLst/>
                <a:rect l="l" t="t" r="r" b="b"/>
                <a:pathLst>
                  <a:path w="9972" h="17609" extrusionOk="0">
                    <a:moveTo>
                      <a:pt x="1" y="0"/>
                    </a:moveTo>
                    <a:lnTo>
                      <a:pt x="1" y="4948"/>
                    </a:lnTo>
                    <a:lnTo>
                      <a:pt x="9720" y="14670"/>
                    </a:lnTo>
                    <a:lnTo>
                      <a:pt x="9720" y="17608"/>
                    </a:lnTo>
                    <a:lnTo>
                      <a:pt x="9972" y="17608"/>
                    </a:lnTo>
                    <a:lnTo>
                      <a:pt x="9972" y="14566"/>
                    </a:lnTo>
                    <a:lnTo>
                      <a:pt x="249" y="4843"/>
                    </a:lnTo>
                    <a:lnTo>
                      <a:pt x="24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19"/>
              <p:cNvSpPr/>
              <p:nvPr/>
            </p:nvSpPr>
            <p:spPr>
              <a:xfrm>
                <a:off x="8389396" y="1055350"/>
                <a:ext cx="95651" cy="95575"/>
              </a:xfrm>
              <a:custGeom>
                <a:avLst/>
                <a:gdLst/>
                <a:ahLst/>
                <a:cxnLst/>
                <a:rect l="l" t="t" r="r" b="b"/>
                <a:pathLst>
                  <a:path w="1374" h="1373" extrusionOk="0">
                    <a:moveTo>
                      <a:pt x="689" y="364"/>
                    </a:moveTo>
                    <a:cubicBezTo>
                      <a:pt x="866" y="364"/>
                      <a:pt x="1010" y="508"/>
                      <a:pt x="1014" y="684"/>
                    </a:cubicBezTo>
                    <a:cubicBezTo>
                      <a:pt x="1014" y="865"/>
                      <a:pt x="866" y="1009"/>
                      <a:pt x="689" y="1009"/>
                    </a:cubicBezTo>
                    <a:cubicBezTo>
                      <a:pt x="509" y="1009"/>
                      <a:pt x="365" y="865"/>
                      <a:pt x="365" y="684"/>
                    </a:cubicBezTo>
                    <a:cubicBezTo>
                      <a:pt x="365" y="508"/>
                      <a:pt x="509" y="364"/>
                      <a:pt x="689" y="364"/>
                    </a:cubicBezTo>
                    <a:close/>
                    <a:moveTo>
                      <a:pt x="689" y="0"/>
                    </a:moveTo>
                    <a:cubicBezTo>
                      <a:pt x="309" y="0"/>
                      <a:pt x="1" y="308"/>
                      <a:pt x="1" y="684"/>
                    </a:cubicBezTo>
                    <a:cubicBezTo>
                      <a:pt x="1" y="1065"/>
                      <a:pt x="309" y="1373"/>
                      <a:pt x="689" y="1373"/>
                    </a:cubicBezTo>
                    <a:cubicBezTo>
                      <a:pt x="1066" y="1373"/>
                      <a:pt x="1374" y="1065"/>
                      <a:pt x="1374" y="684"/>
                    </a:cubicBezTo>
                    <a:cubicBezTo>
                      <a:pt x="1374" y="308"/>
                      <a:pt x="1066" y="0"/>
                      <a:pt x="6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18" name="Google Shape;618;p19"/>
          <p:cNvSpPr txBox="1">
            <a:spLocks noGrp="1"/>
          </p:cNvSpPr>
          <p:nvPr>
            <p:ph type="body" idx="1"/>
          </p:nvPr>
        </p:nvSpPr>
        <p:spPr>
          <a:xfrm>
            <a:off x="1370700" y="1401575"/>
            <a:ext cx="6402600" cy="268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SzPts val="1400"/>
              <a:buChar char="○"/>
              <a:defRPr sz="16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6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6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6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6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600"/>
            </a:lvl9pPr>
          </a:lstStyle>
          <a:p>
            <a:endParaRPr/>
          </a:p>
        </p:txBody>
      </p:sp>
      <p:sp>
        <p:nvSpPr>
          <p:cNvPr id="619" name="Google Shape;619;p19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Fredoka One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redoka One"/>
              <a:buNone/>
              <a:defRPr sz="3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Orbitron"/>
              <a:buNone/>
              <a:defRPr sz="3000" b="1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rbitron"/>
              <a:buNone/>
              <a:defRPr sz="3200" b="1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rbitron"/>
              <a:buNone/>
              <a:defRPr sz="3200" b="1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rbitron"/>
              <a:buNone/>
              <a:defRPr sz="3200" b="1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rbitron"/>
              <a:buNone/>
              <a:defRPr sz="3200" b="1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rbitron"/>
              <a:buNone/>
              <a:defRPr sz="3200" b="1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rbitron"/>
              <a:buNone/>
              <a:defRPr sz="3200" b="1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rbitron"/>
              <a:buNone/>
              <a:defRPr sz="3200" b="1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Orbitron"/>
              <a:buNone/>
              <a:defRPr sz="3200" b="1">
                <a:solidFill>
                  <a:schemeClr val="lt1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300850"/>
            <a:ext cx="7704000" cy="32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oboto"/>
              <a:buChar char="●"/>
              <a:defRPr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○"/>
              <a:defRPr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■"/>
              <a:defRPr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●"/>
              <a:defRPr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○"/>
              <a:defRPr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■"/>
              <a:defRPr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●"/>
              <a:defRPr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○"/>
              <a:defRPr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■"/>
              <a:defRPr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3" r:id="rId4"/>
    <p:sldLayoutId id="2147483655" r:id="rId5"/>
    <p:sldLayoutId id="2147483658" r:id="rId6"/>
    <p:sldLayoutId id="2147483659" r:id="rId7"/>
    <p:sldLayoutId id="2147483661" r:id="rId8"/>
    <p:sldLayoutId id="2147483665" r:id="rId9"/>
    <p:sldLayoutId id="2147483670" r:id="rId10"/>
    <p:sldLayoutId id="2147483671" r:id="rId11"/>
    <p:sldLayoutId id="2147483672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30"/>
          <p:cNvSpPr/>
          <p:nvPr/>
        </p:nvSpPr>
        <p:spPr>
          <a:xfrm>
            <a:off x="12812293" y="872774"/>
            <a:ext cx="144983" cy="272315"/>
          </a:xfrm>
          <a:custGeom>
            <a:avLst/>
            <a:gdLst/>
            <a:ahLst/>
            <a:cxnLst/>
            <a:rect l="l" t="t" r="r" b="b"/>
            <a:pathLst>
              <a:path w="739" h="1388" extrusionOk="0">
                <a:moveTo>
                  <a:pt x="36" y="1"/>
                </a:moveTo>
                <a:cubicBezTo>
                  <a:pt x="27" y="1"/>
                  <a:pt x="18" y="7"/>
                  <a:pt x="12" y="18"/>
                </a:cubicBezTo>
                <a:cubicBezTo>
                  <a:pt x="1" y="30"/>
                  <a:pt x="1" y="42"/>
                  <a:pt x="12" y="54"/>
                </a:cubicBezTo>
                <a:cubicBezTo>
                  <a:pt x="405" y="590"/>
                  <a:pt x="679" y="1352"/>
                  <a:pt x="703" y="1364"/>
                </a:cubicBezTo>
                <a:cubicBezTo>
                  <a:pt x="679" y="1388"/>
                  <a:pt x="715" y="1388"/>
                  <a:pt x="727" y="1388"/>
                </a:cubicBezTo>
                <a:cubicBezTo>
                  <a:pt x="739" y="1364"/>
                  <a:pt x="739" y="1352"/>
                  <a:pt x="739" y="1340"/>
                </a:cubicBezTo>
                <a:cubicBezTo>
                  <a:pt x="739" y="1328"/>
                  <a:pt x="453" y="554"/>
                  <a:pt x="60" y="18"/>
                </a:cubicBezTo>
                <a:cubicBezTo>
                  <a:pt x="54" y="7"/>
                  <a:pt x="45" y="1"/>
                  <a:pt x="36" y="1"/>
                </a:cubicBezTo>
                <a:close/>
              </a:path>
            </a:pathLst>
          </a:custGeom>
          <a:solidFill>
            <a:srgbClr val="FEF8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30"/>
          <p:cNvSpPr/>
          <p:nvPr/>
        </p:nvSpPr>
        <p:spPr>
          <a:xfrm>
            <a:off x="12634741" y="984406"/>
            <a:ext cx="165975" cy="226210"/>
          </a:xfrm>
          <a:custGeom>
            <a:avLst/>
            <a:gdLst/>
            <a:ahLst/>
            <a:cxnLst/>
            <a:rect l="l" t="t" r="r" b="b"/>
            <a:pathLst>
              <a:path w="846" h="1153" extrusionOk="0">
                <a:moveTo>
                  <a:pt x="804" y="0"/>
                </a:moveTo>
                <a:cubicBezTo>
                  <a:pt x="798" y="0"/>
                  <a:pt x="792" y="3"/>
                  <a:pt x="786" y="9"/>
                </a:cubicBezTo>
                <a:cubicBezTo>
                  <a:pt x="751" y="21"/>
                  <a:pt x="179" y="497"/>
                  <a:pt x="1" y="1116"/>
                </a:cubicBezTo>
                <a:cubicBezTo>
                  <a:pt x="1" y="1128"/>
                  <a:pt x="1" y="1140"/>
                  <a:pt x="24" y="1152"/>
                </a:cubicBezTo>
                <a:cubicBezTo>
                  <a:pt x="24" y="1140"/>
                  <a:pt x="36" y="1140"/>
                  <a:pt x="60" y="1140"/>
                </a:cubicBezTo>
                <a:lnTo>
                  <a:pt x="72" y="1128"/>
                </a:lnTo>
                <a:cubicBezTo>
                  <a:pt x="251" y="533"/>
                  <a:pt x="822" y="57"/>
                  <a:pt x="822" y="57"/>
                </a:cubicBezTo>
                <a:cubicBezTo>
                  <a:pt x="846" y="45"/>
                  <a:pt x="846" y="21"/>
                  <a:pt x="822" y="9"/>
                </a:cubicBezTo>
                <a:cubicBezTo>
                  <a:pt x="816" y="3"/>
                  <a:pt x="810" y="0"/>
                  <a:pt x="804" y="0"/>
                </a:cubicBezTo>
                <a:close/>
              </a:path>
            </a:pathLst>
          </a:custGeom>
          <a:solidFill>
            <a:srgbClr val="FEF8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30"/>
          <p:cNvSpPr/>
          <p:nvPr/>
        </p:nvSpPr>
        <p:spPr>
          <a:xfrm>
            <a:off x="12359096" y="2644566"/>
            <a:ext cx="116928" cy="53953"/>
          </a:xfrm>
          <a:custGeom>
            <a:avLst/>
            <a:gdLst/>
            <a:ahLst/>
            <a:cxnLst/>
            <a:rect l="l" t="t" r="r" b="b"/>
            <a:pathLst>
              <a:path w="596" h="275" fill="none" extrusionOk="0">
                <a:moveTo>
                  <a:pt x="1" y="274"/>
                </a:moveTo>
                <a:cubicBezTo>
                  <a:pt x="191" y="179"/>
                  <a:pt x="394" y="96"/>
                  <a:pt x="596" y="0"/>
                </a:cubicBezTo>
              </a:path>
            </a:pathLst>
          </a:custGeom>
          <a:noFill/>
          <a:ln w="4475" cap="rnd" cmpd="sng">
            <a:solidFill>
              <a:srgbClr val="2AB59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30"/>
          <p:cNvSpPr txBox="1">
            <a:spLocks noGrp="1"/>
          </p:cNvSpPr>
          <p:nvPr>
            <p:ph type="ctrTitle"/>
          </p:nvPr>
        </p:nvSpPr>
        <p:spPr>
          <a:xfrm>
            <a:off x="1296163" y="1263600"/>
            <a:ext cx="6551700" cy="215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INTRODUÇÃO A BANCO DE DADOS</a:t>
            </a:r>
            <a:endParaRPr dirty="0"/>
          </a:p>
        </p:txBody>
      </p:sp>
      <p:grpSp>
        <p:nvGrpSpPr>
          <p:cNvPr id="833" name="Google Shape;833;p30"/>
          <p:cNvGrpSpPr/>
          <p:nvPr/>
        </p:nvGrpSpPr>
        <p:grpSpPr>
          <a:xfrm>
            <a:off x="888012" y="1440674"/>
            <a:ext cx="300359" cy="299855"/>
            <a:chOff x="1466575" y="2391250"/>
            <a:chExt cx="59575" cy="59475"/>
          </a:xfrm>
        </p:grpSpPr>
        <p:sp>
          <p:nvSpPr>
            <p:cNvPr id="834" name="Google Shape;834;p30"/>
            <p:cNvSpPr/>
            <p:nvPr/>
          </p:nvSpPr>
          <p:spPr>
            <a:xfrm>
              <a:off x="1491600" y="2391250"/>
              <a:ext cx="9425" cy="59475"/>
            </a:xfrm>
            <a:custGeom>
              <a:avLst/>
              <a:gdLst/>
              <a:ahLst/>
              <a:cxnLst/>
              <a:rect l="l" t="t" r="r" b="b"/>
              <a:pathLst>
                <a:path w="377" h="2379" extrusionOk="0">
                  <a:moveTo>
                    <a:pt x="0" y="1"/>
                  </a:moveTo>
                  <a:lnTo>
                    <a:pt x="0" y="2379"/>
                  </a:lnTo>
                  <a:lnTo>
                    <a:pt x="377" y="2379"/>
                  </a:lnTo>
                  <a:lnTo>
                    <a:pt x="3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0"/>
            <p:cNvSpPr/>
            <p:nvPr/>
          </p:nvSpPr>
          <p:spPr>
            <a:xfrm>
              <a:off x="1466575" y="2416275"/>
              <a:ext cx="59575" cy="9425"/>
            </a:xfrm>
            <a:custGeom>
              <a:avLst/>
              <a:gdLst/>
              <a:ahLst/>
              <a:cxnLst/>
              <a:rect l="l" t="t" r="r" b="b"/>
              <a:pathLst>
                <a:path w="2383" h="377" extrusionOk="0">
                  <a:moveTo>
                    <a:pt x="1" y="1"/>
                  </a:moveTo>
                  <a:lnTo>
                    <a:pt x="1" y="377"/>
                  </a:lnTo>
                  <a:lnTo>
                    <a:pt x="2382" y="377"/>
                  </a:lnTo>
                  <a:lnTo>
                    <a:pt x="23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2">
          <a:extLst>
            <a:ext uri="{FF2B5EF4-FFF2-40B4-BE49-F238E27FC236}">
              <a16:creationId xmlns:a16="http://schemas.microsoft.com/office/drawing/2014/main" id="{4CFBEB5E-5447-CD37-38D5-3460D38E91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p33">
            <a:extLst>
              <a:ext uri="{FF2B5EF4-FFF2-40B4-BE49-F238E27FC236}">
                <a16:creationId xmlns:a16="http://schemas.microsoft.com/office/drawing/2014/main" id="{648D30EC-758A-E953-A07E-C2C8716594F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3370" y="2373447"/>
            <a:ext cx="4850293" cy="11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Bancos de dados </a:t>
            </a:r>
            <a:r>
              <a:rPr lang="pt-BR" dirty="0" err="1"/>
              <a:t>NoSQL</a:t>
            </a:r>
            <a:r>
              <a:rPr lang="pt-BR" dirty="0"/>
              <a:t> são projetados para lidar com grandes volumes de dados não estruturados ou </a:t>
            </a:r>
            <a:r>
              <a:rPr lang="pt-BR" dirty="0" err="1"/>
              <a:t>semi-estruturados</a:t>
            </a:r>
            <a:r>
              <a:rPr lang="pt-BR" dirty="0"/>
              <a:t>, oferecendo maior flexibilidade que os relacionais. Eles não exigem um esquema fixo e são mais fáceis de escalar horizontalmente.</a:t>
            </a:r>
            <a:endParaRPr dirty="0"/>
          </a:p>
        </p:txBody>
      </p:sp>
      <p:sp>
        <p:nvSpPr>
          <p:cNvPr id="864" name="Google Shape;864;p33">
            <a:extLst>
              <a:ext uri="{FF2B5EF4-FFF2-40B4-BE49-F238E27FC236}">
                <a16:creationId xmlns:a16="http://schemas.microsoft.com/office/drawing/2014/main" id="{CD77DA81-B036-CEF1-9713-9A067103459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370" y="1256350"/>
            <a:ext cx="4732500" cy="47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Bancos de Dados </a:t>
            </a:r>
            <a:r>
              <a:rPr lang="pt-BR" dirty="0" err="1"/>
              <a:t>NoSQL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615973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5">
          <a:extLst>
            <a:ext uri="{FF2B5EF4-FFF2-40B4-BE49-F238E27FC236}">
              <a16:creationId xmlns:a16="http://schemas.microsoft.com/office/drawing/2014/main" id="{0EBDFBF0-93E5-4657-967F-EBF18206E1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Google Shape;936;p37">
            <a:extLst>
              <a:ext uri="{FF2B5EF4-FFF2-40B4-BE49-F238E27FC236}">
                <a16:creationId xmlns:a16="http://schemas.microsoft.com/office/drawing/2014/main" id="{3DE28E64-4B2C-C246-0674-2CD5E45ABD1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47877" y="2596402"/>
            <a:ext cx="2747614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 dirty="0" err="1"/>
              <a:t>MongoDB</a:t>
            </a:r>
            <a:endParaRPr lang="pt-BR" sz="2000" dirty="0"/>
          </a:p>
        </p:txBody>
      </p:sp>
      <p:sp>
        <p:nvSpPr>
          <p:cNvPr id="937" name="Google Shape;937;p37">
            <a:extLst>
              <a:ext uri="{FF2B5EF4-FFF2-40B4-BE49-F238E27FC236}">
                <a16:creationId xmlns:a16="http://schemas.microsoft.com/office/drawing/2014/main" id="{891655F4-BE8E-D1A0-A920-471D87A4554C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3428103" y="2601579"/>
            <a:ext cx="22878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 dirty="0"/>
              <a:t>Cassandra</a:t>
            </a:r>
          </a:p>
        </p:txBody>
      </p:sp>
      <p:sp>
        <p:nvSpPr>
          <p:cNvPr id="938" name="Google Shape;938;p37">
            <a:extLst>
              <a:ext uri="{FF2B5EF4-FFF2-40B4-BE49-F238E27FC236}">
                <a16:creationId xmlns:a16="http://schemas.microsoft.com/office/drawing/2014/main" id="{31271E51-FCEF-E546-F135-73E72F13AFC0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720000" y="2967802"/>
            <a:ext cx="2428124" cy="61919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Baseado em documentos</a:t>
            </a:r>
            <a:endParaRPr dirty="0"/>
          </a:p>
        </p:txBody>
      </p:sp>
      <p:sp>
        <p:nvSpPr>
          <p:cNvPr id="939" name="Google Shape;939;p37">
            <a:extLst>
              <a:ext uri="{FF2B5EF4-FFF2-40B4-BE49-F238E27FC236}">
                <a16:creationId xmlns:a16="http://schemas.microsoft.com/office/drawing/2014/main" id="{0AED861F-62BE-5975-ED08-581CCB091060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6078416" y="2601579"/>
            <a:ext cx="22878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 dirty="0"/>
              <a:t>Neo4j</a:t>
            </a:r>
            <a:endParaRPr sz="2000" dirty="0"/>
          </a:p>
        </p:txBody>
      </p:sp>
      <p:sp>
        <p:nvSpPr>
          <p:cNvPr id="940" name="Google Shape;940;p37">
            <a:extLst>
              <a:ext uri="{FF2B5EF4-FFF2-40B4-BE49-F238E27FC236}">
                <a16:creationId xmlns:a16="http://schemas.microsoft.com/office/drawing/2014/main" id="{C8580730-E5E9-9038-238A-99CCCC2561C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78734" y="2019699"/>
            <a:ext cx="8859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941" name="Google Shape;941;p37">
            <a:extLst>
              <a:ext uri="{FF2B5EF4-FFF2-40B4-BE49-F238E27FC236}">
                <a16:creationId xmlns:a16="http://schemas.microsoft.com/office/drawing/2014/main" id="{33452841-042F-D9B6-530F-C03503318C2B}"/>
              </a:ext>
            </a:extLst>
          </p:cNvPr>
          <p:cNvSpPr txBox="1">
            <a:spLocks noGrp="1"/>
          </p:cNvSpPr>
          <p:nvPr>
            <p:ph type="title" idx="3"/>
          </p:nvPr>
        </p:nvSpPr>
        <p:spPr>
          <a:xfrm>
            <a:off x="4129048" y="2019699"/>
            <a:ext cx="8859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942" name="Google Shape;942;p37">
            <a:extLst>
              <a:ext uri="{FF2B5EF4-FFF2-40B4-BE49-F238E27FC236}">
                <a16:creationId xmlns:a16="http://schemas.microsoft.com/office/drawing/2014/main" id="{AE88E7FA-C033-3D1B-02C9-99BD9FD8E129}"/>
              </a:ext>
            </a:extLst>
          </p:cNvPr>
          <p:cNvSpPr txBox="1">
            <a:spLocks noGrp="1"/>
          </p:cNvSpPr>
          <p:nvPr>
            <p:ph type="title" idx="6"/>
          </p:nvPr>
        </p:nvSpPr>
        <p:spPr>
          <a:xfrm>
            <a:off x="6779363" y="2019699"/>
            <a:ext cx="8859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943" name="Google Shape;943;p37">
            <a:extLst>
              <a:ext uri="{FF2B5EF4-FFF2-40B4-BE49-F238E27FC236}">
                <a16:creationId xmlns:a16="http://schemas.microsoft.com/office/drawing/2014/main" id="{3F56F2F2-9F58-89F6-4F87-0B3B15B77795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3428103" y="2967802"/>
            <a:ext cx="2287800" cy="61919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Baseado em colunas</a:t>
            </a:r>
            <a:endParaRPr dirty="0"/>
          </a:p>
        </p:txBody>
      </p:sp>
      <p:sp>
        <p:nvSpPr>
          <p:cNvPr id="944" name="Google Shape;944;p37">
            <a:extLst>
              <a:ext uri="{FF2B5EF4-FFF2-40B4-BE49-F238E27FC236}">
                <a16:creationId xmlns:a16="http://schemas.microsoft.com/office/drawing/2014/main" id="{6171F97A-0A43-F744-93E9-919506D52F7F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6078416" y="2967802"/>
            <a:ext cx="2287800" cy="61919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Baseado em grafos</a:t>
            </a:r>
            <a:endParaRPr dirty="0"/>
          </a:p>
        </p:txBody>
      </p:sp>
      <p:sp>
        <p:nvSpPr>
          <p:cNvPr id="945" name="Google Shape;945;p37">
            <a:extLst>
              <a:ext uri="{FF2B5EF4-FFF2-40B4-BE49-F238E27FC236}">
                <a16:creationId xmlns:a16="http://schemas.microsoft.com/office/drawing/2014/main" id="{78BBF83A-BA73-2552-29BB-A6599AF058E2}"/>
              </a:ext>
            </a:extLst>
          </p:cNvPr>
          <p:cNvSpPr txBox="1">
            <a:spLocks noGrp="1"/>
          </p:cNvSpPr>
          <p:nvPr>
            <p:ph type="title" idx="9"/>
          </p:nvPr>
        </p:nvSpPr>
        <p:spPr>
          <a:xfrm>
            <a:off x="720000" y="387600"/>
            <a:ext cx="77040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EXEMPLOS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899850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9">
          <a:extLst>
            <a:ext uri="{FF2B5EF4-FFF2-40B4-BE49-F238E27FC236}">
              <a16:creationId xmlns:a16="http://schemas.microsoft.com/office/drawing/2014/main" id="{54A4570D-BC8D-3F99-0183-297F0BDB18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p38">
            <a:extLst>
              <a:ext uri="{FF2B5EF4-FFF2-40B4-BE49-F238E27FC236}">
                <a16:creationId xmlns:a16="http://schemas.microsoft.com/office/drawing/2014/main" id="{AE69A15C-DE9C-4427-0A3B-EE9D23FE981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081737" y="1969842"/>
            <a:ext cx="3122902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Bancos de Dados em Nuvem</a:t>
            </a:r>
            <a:endParaRPr dirty="0"/>
          </a:p>
        </p:txBody>
      </p:sp>
      <p:sp>
        <p:nvSpPr>
          <p:cNvPr id="951" name="Google Shape;951;p38">
            <a:extLst>
              <a:ext uri="{FF2B5EF4-FFF2-40B4-BE49-F238E27FC236}">
                <a16:creationId xmlns:a16="http://schemas.microsoft.com/office/drawing/2014/main" id="{C8203F15-9EFD-EF52-62E1-9AB724D773AF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1254788" y="2802259"/>
            <a:ext cx="27768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Oferecem serviços de banco de dados na nuvem.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B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Exemplos: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BR" dirty="0"/>
              <a:t> </a:t>
            </a:r>
            <a:r>
              <a:rPr lang="pt-BR" dirty="0" err="1"/>
              <a:t>Amazon</a:t>
            </a:r>
            <a:r>
              <a:rPr lang="pt-BR" dirty="0"/>
              <a:t> RDS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BR" dirty="0"/>
              <a:t>Google Cloud SQL</a:t>
            </a:r>
            <a:endParaRPr dirty="0"/>
          </a:p>
        </p:txBody>
      </p:sp>
      <p:sp>
        <p:nvSpPr>
          <p:cNvPr id="952" name="Google Shape;952;p38">
            <a:extLst>
              <a:ext uri="{FF2B5EF4-FFF2-40B4-BE49-F238E27FC236}">
                <a16:creationId xmlns:a16="http://schemas.microsoft.com/office/drawing/2014/main" id="{6FC8310E-5210-CF75-393E-7D290804ACB1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4759338" y="1911999"/>
            <a:ext cx="3482948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Bancos de Dados Orientados a Objetos</a:t>
            </a:r>
            <a:endParaRPr dirty="0"/>
          </a:p>
        </p:txBody>
      </p:sp>
      <p:sp>
        <p:nvSpPr>
          <p:cNvPr id="953" name="Google Shape;953;p38">
            <a:extLst>
              <a:ext uri="{FF2B5EF4-FFF2-40B4-BE49-F238E27FC236}">
                <a16:creationId xmlns:a16="http://schemas.microsoft.com/office/drawing/2014/main" id="{3C6CA154-B885-178D-B1E8-DD72F753E489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4656469" y="3157282"/>
            <a:ext cx="3688686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Armazenam dados como objetos, da mesma forma que são manipulados na programação orientada a objetos. Isso facilita o mapeamento direto entre código e dados.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B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Exemplos: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BR" dirty="0"/>
              <a:t>db4o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BR" dirty="0" err="1"/>
              <a:t>ObjectDB</a:t>
            </a:r>
            <a:endParaRPr dirty="0"/>
          </a:p>
        </p:txBody>
      </p:sp>
      <p:sp>
        <p:nvSpPr>
          <p:cNvPr id="954" name="Google Shape;954;p38">
            <a:extLst>
              <a:ext uri="{FF2B5EF4-FFF2-40B4-BE49-F238E27FC236}">
                <a16:creationId xmlns:a16="http://schemas.microsoft.com/office/drawing/2014/main" id="{5C13B0BA-0AED-D07E-FB71-B2475EC8CB4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159000"/>
            <a:ext cx="77040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OUTROS TIPOS DE BANCO DE DADOS</a:t>
            </a:r>
            <a:br>
              <a:rPr lang="en" dirty="0"/>
            </a:br>
            <a:endParaRPr dirty="0"/>
          </a:p>
        </p:txBody>
      </p:sp>
      <p:sp>
        <p:nvSpPr>
          <p:cNvPr id="955" name="Google Shape;955;p38">
            <a:extLst>
              <a:ext uri="{FF2B5EF4-FFF2-40B4-BE49-F238E27FC236}">
                <a16:creationId xmlns:a16="http://schemas.microsoft.com/office/drawing/2014/main" id="{A41A0D14-602B-787B-5395-A3F41D553BE7}"/>
              </a:ext>
            </a:extLst>
          </p:cNvPr>
          <p:cNvSpPr txBox="1">
            <a:spLocks noGrp="1"/>
          </p:cNvSpPr>
          <p:nvPr>
            <p:ph type="title" idx="5"/>
          </p:nvPr>
        </p:nvSpPr>
        <p:spPr>
          <a:xfrm>
            <a:off x="2200238" y="1282521"/>
            <a:ext cx="8859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956" name="Google Shape;956;p38">
            <a:extLst>
              <a:ext uri="{FF2B5EF4-FFF2-40B4-BE49-F238E27FC236}">
                <a16:creationId xmlns:a16="http://schemas.microsoft.com/office/drawing/2014/main" id="{1064FC0C-32AB-D756-1C1E-BA866B06A52F}"/>
              </a:ext>
            </a:extLst>
          </p:cNvPr>
          <p:cNvSpPr txBox="1">
            <a:spLocks noGrp="1"/>
          </p:cNvSpPr>
          <p:nvPr>
            <p:ph type="title" idx="6"/>
          </p:nvPr>
        </p:nvSpPr>
        <p:spPr>
          <a:xfrm>
            <a:off x="6057862" y="1282521"/>
            <a:ext cx="8859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21578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4">
          <a:extLst>
            <a:ext uri="{FF2B5EF4-FFF2-40B4-BE49-F238E27FC236}">
              <a16:creationId xmlns:a16="http://schemas.microsoft.com/office/drawing/2014/main" id="{69414BB0-EB9C-1161-A47C-125EC12F84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35">
            <a:extLst>
              <a:ext uri="{FF2B5EF4-FFF2-40B4-BE49-F238E27FC236}">
                <a16:creationId xmlns:a16="http://schemas.microsoft.com/office/drawing/2014/main" id="{7DE4ECE9-89DF-E746-C6F4-159656B5F07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61418" y="2394089"/>
            <a:ext cx="7217772" cy="105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dirty="0"/>
              <a:t>Conceitos de SGBD </a:t>
            </a:r>
            <a:br>
              <a:rPr lang="pt-BR" sz="3200" dirty="0"/>
            </a:br>
            <a:r>
              <a:rPr lang="pt-BR" sz="3200" dirty="0"/>
              <a:t>(Sistema de Gerenciamento de Banco de Dados)</a:t>
            </a:r>
            <a:endParaRPr sz="3200" dirty="0"/>
          </a:p>
        </p:txBody>
      </p:sp>
      <p:sp>
        <p:nvSpPr>
          <p:cNvPr id="886" name="Google Shape;886;p35">
            <a:extLst>
              <a:ext uri="{FF2B5EF4-FFF2-40B4-BE49-F238E27FC236}">
                <a16:creationId xmlns:a16="http://schemas.microsoft.com/office/drawing/2014/main" id="{BCA5BC7C-1BE4-2B84-982F-8BFE1A38E1BA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3891185" y="1163052"/>
            <a:ext cx="1361630" cy="77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549814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2">
          <a:extLst>
            <a:ext uri="{FF2B5EF4-FFF2-40B4-BE49-F238E27FC236}">
              <a16:creationId xmlns:a16="http://schemas.microsoft.com/office/drawing/2014/main" id="{60584E9B-C3DE-5F9B-5303-A05E65AC8B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p33">
            <a:extLst>
              <a:ext uri="{FF2B5EF4-FFF2-40B4-BE49-F238E27FC236}">
                <a16:creationId xmlns:a16="http://schemas.microsoft.com/office/drawing/2014/main" id="{4B55CEB6-8FDB-B763-C783-DBC29FF3333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3370" y="2219210"/>
            <a:ext cx="4850293" cy="11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Um SGBD é um software que permite a criação, manipulação e administração de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bancos de dados. Ele fornece ferramentas para garantir a integridade, segurança 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eficiência no acesso aos dados.</a:t>
            </a:r>
          </a:p>
        </p:txBody>
      </p:sp>
      <p:sp>
        <p:nvSpPr>
          <p:cNvPr id="864" name="Google Shape;864;p33">
            <a:extLst>
              <a:ext uri="{FF2B5EF4-FFF2-40B4-BE49-F238E27FC236}">
                <a16:creationId xmlns:a16="http://schemas.microsoft.com/office/drawing/2014/main" id="{96475F48-C4A2-5C67-248E-34D94802975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370" y="1454653"/>
            <a:ext cx="4732500" cy="47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DEFINIÇÃO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487232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2">
          <a:extLst>
            <a:ext uri="{FF2B5EF4-FFF2-40B4-BE49-F238E27FC236}">
              <a16:creationId xmlns:a16="http://schemas.microsoft.com/office/drawing/2014/main" id="{70F23320-E3F4-9680-27BD-A9A8BFE42F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p33">
            <a:extLst>
              <a:ext uri="{FF2B5EF4-FFF2-40B4-BE49-F238E27FC236}">
                <a16:creationId xmlns:a16="http://schemas.microsoft.com/office/drawing/2014/main" id="{5D25F61D-9964-13D5-2810-CA48B124937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3370" y="2500904"/>
            <a:ext cx="4850293" cy="11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• </a:t>
            </a:r>
            <a:r>
              <a:rPr lang="pt-BR" b="1" dirty="0"/>
              <a:t>Definição de dados</a:t>
            </a:r>
            <a:r>
              <a:rPr lang="pt-BR" dirty="0"/>
              <a:t>: Criação de estruturas para armazenar dados.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• </a:t>
            </a:r>
            <a:r>
              <a:rPr lang="pt-BR" b="1" dirty="0"/>
              <a:t>Manipulação de dados</a:t>
            </a:r>
            <a:r>
              <a:rPr lang="pt-BR" dirty="0"/>
              <a:t>: Inserção, atualização, exclusão e consulta de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dados.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• </a:t>
            </a:r>
            <a:r>
              <a:rPr lang="pt-BR" b="1" dirty="0"/>
              <a:t>Controle de acesso</a:t>
            </a:r>
            <a:r>
              <a:rPr lang="pt-BR" dirty="0"/>
              <a:t>: Gerenciamento de permissões de usuários.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• </a:t>
            </a:r>
            <a:r>
              <a:rPr lang="pt-BR" b="1" dirty="0"/>
              <a:t>Backup e recuperação</a:t>
            </a:r>
            <a:r>
              <a:rPr lang="pt-BR" dirty="0"/>
              <a:t>: Proteção de dados contra perdas.</a:t>
            </a:r>
          </a:p>
        </p:txBody>
      </p:sp>
      <p:sp>
        <p:nvSpPr>
          <p:cNvPr id="864" name="Google Shape;864;p33">
            <a:extLst>
              <a:ext uri="{FF2B5EF4-FFF2-40B4-BE49-F238E27FC236}">
                <a16:creationId xmlns:a16="http://schemas.microsoft.com/office/drawing/2014/main" id="{F2D6EF17-CA77-AFB2-110A-BECBA3F33DD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370" y="992597"/>
            <a:ext cx="5301840" cy="47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Principais funções de um SGBD</a:t>
            </a:r>
          </a:p>
        </p:txBody>
      </p:sp>
    </p:spTree>
    <p:extLst>
      <p:ext uri="{BB962C8B-B14F-4D97-AF65-F5344CB8AC3E}">
        <p14:creationId xmlns:p14="http://schemas.microsoft.com/office/powerpoint/2010/main" val="3694633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2">
          <a:extLst>
            <a:ext uri="{FF2B5EF4-FFF2-40B4-BE49-F238E27FC236}">
              <a16:creationId xmlns:a16="http://schemas.microsoft.com/office/drawing/2014/main" id="{01089B84-EA55-077E-D538-1B6281BAAB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" name="Google Shape;1214;p51">
            <a:extLst>
              <a:ext uri="{FF2B5EF4-FFF2-40B4-BE49-F238E27FC236}">
                <a16:creationId xmlns:a16="http://schemas.microsoft.com/office/drawing/2014/main" id="{01847E12-D898-92AD-B378-159B11DA997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MYSQL WORKBENCH</a:t>
            </a:r>
          </a:p>
        </p:txBody>
      </p:sp>
      <p:pic>
        <p:nvPicPr>
          <p:cNvPr id="2050" name="Picture 2" descr="Como usar o MySQL Workbench para gerenciamento de banco de dados e modelagem">
            <a:extLst>
              <a:ext uri="{FF2B5EF4-FFF2-40B4-BE49-F238E27FC236}">
                <a16:creationId xmlns:a16="http://schemas.microsoft.com/office/drawing/2014/main" id="{7EE83143-6657-EDE4-E4C4-50822B0C84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0653" y="979800"/>
            <a:ext cx="5422694" cy="3797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00596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2">
          <a:extLst>
            <a:ext uri="{FF2B5EF4-FFF2-40B4-BE49-F238E27FC236}">
              <a16:creationId xmlns:a16="http://schemas.microsoft.com/office/drawing/2014/main" id="{E790549E-160A-3432-EFCA-02AB1E3343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84AF1C70-26EB-2182-4E0E-E3C4A3CB6F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4217" y="428431"/>
            <a:ext cx="5155565" cy="4327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9690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2">
          <a:extLst>
            <a:ext uri="{FF2B5EF4-FFF2-40B4-BE49-F238E27FC236}">
              <a16:creationId xmlns:a16="http://schemas.microsoft.com/office/drawing/2014/main" id="{17E4AB53-C2DD-75D5-80B7-A0BE3F03FF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>
            <a:extLst>
              <a:ext uri="{FF2B5EF4-FFF2-40B4-BE49-F238E27FC236}">
                <a16:creationId xmlns:a16="http://schemas.microsoft.com/office/drawing/2014/main" id="{8AD92B6F-DFA6-59F5-A73B-8C7D20F90E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9711" y="955046"/>
            <a:ext cx="6144577" cy="3845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1214;p51">
            <a:extLst>
              <a:ext uri="{FF2B5EF4-FFF2-40B4-BE49-F238E27FC236}">
                <a16:creationId xmlns:a16="http://schemas.microsoft.com/office/drawing/2014/main" id="{8CCB03B9-F23D-C5C7-33AF-82F075F3D26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9999" y="342900"/>
            <a:ext cx="77040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DBEAVER</a:t>
            </a:r>
          </a:p>
        </p:txBody>
      </p:sp>
    </p:spTree>
    <p:extLst>
      <p:ext uri="{BB962C8B-B14F-4D97-AF65-F5344CB8AC3E}">
        <p14:creationId xmlns:p14="http://schemas.microsoft.com/office/powerpoint/2010/main" val="32402609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2">
          <a:extLst>
            <a:ext uri="{FF2B5EF4-FFF2-40B4-BE49-F238E27FC236}">
              <a16:creationId xmlns:a16="http://schemas.microsoft.com/office/drawing/2014/main" id="{0A27096F-302C-43C4-FC64-36B38AA88D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B60928B6-B292-D1B8-A9FF-7F69B8A72A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163" y="411480"/>
            <a:ext cx="6903529" cy="43205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87052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p32"/>
          <p:cNvSpPr txBox="1">
            <a:spLocks noGrp="1"/>
          </p:cNvSpPr>
          <p:nvPr>
            <p:ph type="title" idx="9"/>
          </p:nvPr>
        </p:nvSpPr>
        <p:spPr>
          <a:xfrm>
            <a:off x="720000" y="387600"/>
            <a:ext cx="77040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CONTEUDO</a:t>
            </a:r>
            <a:endParaRPr dirty="0"/>
          </a:p>
        </p:txBody>
      </p:sp>
      <p:sp>
        <p:nvSpPr>
          <p:cNvPr id="847" name="Google Shape;847;p32"/>
          <p:cNvSpPr txBox="1">
            <a:spLocks noGrp="1"/>
          </p:cNvSpPr>
          <p:nvPr>
            <p:ph type="title"/>
          </p:nvPr>
        </p:nvSpPr>
        <p:spPr>
          <a:xfrm>
            <a:off x="2100875" y="1278011"/>
            <a:ext cx="10848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848" name="Google Shape;848;p32"/>
          <p:cNvSpPr txBox="1">
            <a:spLocks noGrp="1"/>
          </p:cNvSpPr>
          <p:nvPr>
            <p:ph type="subTitle" idx="1"/>
          </p:nvPr>
        </p:nvSpPr>
        <p:spPr>
          <a:xfrm>
            <a:off x="1234025" y="1849391"/>
            <a:ext cx="2818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DEFINIÇÃO</a:t>
            </a:r>
            <a:endParaRPr dirty="0"/>
          </a:p>
        </p:txBody>
      </p:sp>
      <p:sp>
        <p:nvSpPr>
          <p:cNvPr id="850" name="Google Shape;850;p32"/>
          <p:cNvSpPr txBox="1">
            <a:spLocks noGrp="1"/>
          </p:cNvSpPr>
          <p:nvPr>
            <p:ph type="title" idx="3"/>
          </p:nvPr>
        </p:nvSpPr>
        <p:spPr>
          <a:xfrm>
            <a:off x="5958325" y="1278011"/>
            <a:ext cx="10848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851" name="Google Shape;851;p32"/>
          <p:cNvSpPr txBox="1">
            <a:spLocks noGrp="1"/>
          </p:cNvSpPr>
          <p:nvPr>
            <p:ph type="subTitle" idx="4"/>
          </p:nvPr>
        </p:nvSpPr>
        <p:spPr>
          <a:xfrm>
            <a:off x="5091475" y="1940672"/>
            <a:ext cx="3046685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TIPOS DE BANCO DE DADOS</a:t>
            </a:r>
            <a:endParaRPr dirty="0"/>
          </a:p>
        </p:txBody>
      </p:sp>
      <p:sp>
        <p:nvSpPr>
          <p:cNvPr id="853" name="Google Shape;853;p32"/>
          <p:cNvSpPr txBox="1">
            <a:spLocks noGrp="1"/>
          </p:cNvSpPr>
          <p:nvPr>
            <p:ph type="title" idx="6"/>
          </p:nvPr>
        </p:nvSpPr>
        <p:spPr>
          <a:xfrm>
            <a:off x="2100875" y="3002952"/>
            <a:ext cx="10848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854" name="Google Shape;854;p32"/>
          <p:cNvSpPr txBox="1">
            <a:spLocks noGrp="1"/>
          </p:cNvSpPr>
          <p:nvPr>
            <p:ph type="subTitle" idx="7"/>
          </p:nvPr>
        </p:nvSpPr>
        <p:spPr>
          <a:xfrm>
            <a:off x="1234025" y="3768627"/>
            <a:ext cx="28185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dirty="0"/>
              <a:t>Conceitos de SGBD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3" name="Google Shape;1223;p52"/>
          <p:cNvSpPr txBox="1"/>
          <p:nvPr/>
        </p:nvSpPr>
        <p:spPr>
          <a:xfrm>
            <a:off x="2779350" y="4208208"/>
            <a:ext cx="3585300" cy="2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Please keep this slide for attribution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24" name="Google Shape;1224;p52"/>
          <p:cNvSpPr txBox="1">
            <a:spLocks noGrp="1"/>
          </p:cNvSpPr>
          <p:nvPr>
            <p:ph type="title"/>
          </p:nvPr>
        </p:nvSpPr>
        <p:spPr>
          <a:xfrm>
            <a:off x="2483145" y="2085300"/>
            <a:ext cx="4177710" cy="9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OBRIGADO!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35"/>
          <p:cNvSpPr txBox="1">
            <a:spLocks noGrp="1"/>
          </p:cNvSpPr>
          <p:nvPr>
            <p:ph type="title"/>
          </p:nvPr>
        </p:nvSpPr>
        <p:spPr>
          <a:xfrm>
            <a:off x="1320300" y="2096633"/>
            <a:ext cx="6503400" cy="105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DEFINIÇÃO</a:t>
            </a:r>
            <a:endParaRPr dirty="0"/>
          </a:p>
        </p:txBody>
      </p:sp>
      <p:sp>
        <p:nvSpPr>
          <p:cNvPr id="886" name="Google Shape;886;p35"/>
          <p:cNvSpPr txBox="1">
            <a:spLocks noGrp="1"/>
          </p:cNvSpPr>
          <p:nvPr>
            <p:ph type="title" idx="2"/>
          </p:nvPr>
        </p:nvSpPr>
        <p:spPr>
          <a:xfrm>
            <a:off x="3915450" y="1163052"/>
            <a:ext cx="1313100" cy="77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2">
          <a:extLst>
            <a:ext uri="{FF2B5EF4-FFF2-40B4-BE49-F238E27FC236}">
              <a16:creationId xmlns:a16="http://schemas.microsoft.com/office/drawing/2014/main" id="{3302B216-CA84-730D-EAEB-B8E81824B5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p33">
            <a:extLst>
              <a:ext uri="{FF2B5EF4-FFF2-40B4-BE49-F238E27FC236}">
                <a16:creationId xmlns:a16="http://schemas.microsoft.com/office/drawing/2014/main" id="{DB4A9E1F-16F7-52E5-B4BD-4E2CE8698AF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3370" y="2219210"/>
            <a:ext cx="4850293" cy="11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Um banco de dados é uma coleção organizada de dados que permite o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armazenamento, a manipulação e a recuperação eficiente de informações. Os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bancos de dados são usados em diversas aplicações, desde sistemas de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informação empresariais até aplicativos móveis.</a:t>
            </a:r>
            <a:endParaRPr dirty="0"/>
          </a:p>
        </p:txBody>
      </p:sp>
      <p:sp>
        <p:nvSpPr>
          <p:cNvPr id="864" name="Google Shape;864;p33">
            <a:extLst>
              <a:ext uri="{FF2B5EF4-FFF2-40B4-BE49-F238E27FC236}">
                <a16:creationId xmlns:a16="http://schemas.microsoft.com/office/drawing/2014/main" id="{A730FD09-18D4-7761-D340-B11D9F12AA5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370" y="1355502"/>
            <a:ext cx="4732500" cy="47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DEFINIÇÃO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109524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7">
          <a:extLst>
            <a:ext uri="{FF2B5EF4-FFF2-40B4-BE49-F238E27FC236}">
              <a16:creationId xmlns:a16="http://schemas.microsoft.com/office/drawing/2014/main" id="{7E7CDA69-0EF0-C1BC-50AD-2924EFF63E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8" name="Google Shape;1138;p48">
            <a:extLst>
              <a:ext uri="{FF2B5EF4-FFF2-40B4-BE49-F238E27FC236}">
                <a16:creationId xmlns:a16="http://schemas.microsoft.com/office/drawing/2014/main" id="{EA75C57C-9CC3-8C4C-BBB6-1B0D9585FC8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56381" y="915125"/>
            <a:ext cx="3442500" cy="14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Em outras palavras…</a:t>
            </a:r>
            <a:endParaRPr dirty="0"/>
          </a:p>
        </p:txBody>
      </p:sp>
      <p:sp>
        <p:nvSpPr>
          <p:cNvPr id="1139" name="Google Shape;1139;p48">
            <a:extLst>
              <a:ext uri="{FF2B5EF4-FFF2-40B4-BE49-F238E27FC236}">
                <a16:creationId xmlns:a16="http://schemas.microsoft.com/office/drawing/2014/main" id="{85C3C35F-142A-1A0F-F1EA-061ECDFEF268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45450" y="2571750"/>
            <a:ext cx="3842957" cy="107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Um banco de dados é como um armário organizado onde guardamos informações importantes. Ele serve para armazenar dados, procurar informações rapidamente e fazer alterações quando necessário. Por exemplo, um aplicativo de celular pode usar um banco de dados para guardar os nomes e telefones dos usuários.</a:t>
            </a:r>
            <a:endParaRPr dirty="0"/>
          </a:p>
        </p:txBody>
      </p:sp>
      <p:sp>
        <p:nvSpPr>
          <p:cNvPr id="1140" name="Google Shape;1140;p48">
            <a:extLst>
              <a:ext uri="{FF2B5EF4-FFF2-40B4-BE49-F238E27FC236}">
                <a16:creationId xmlns:a16="http://schemas.microsoft.com/office/drawing/2014/main" id="{8CC76F0F-F39B-979D-B37A-B22CA2979C04}"/>
              </a:ext>
            </a:extLst>
          </p:cNvPr>
          <p:cNvSpPr/>
          <p:nvPr/>
        </p:nvSpPr>
        <p:spPr>
          <a:xfrm>
            <a:off x="4916119" y="915125"/>
            <a:ext cx="3271500" cy="3271500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41" name="Google Shape;1141;p48">
            <a:extLst>
              <a:ext uri="{FF2B5EF4-FFF2-40B4-BE49-F238E27FC236}">
                <a16:creationId xmlns:a16="http://schemas.microsoft.com/office/drawing/2014/main" id="{D391FEA4-E90F-BF01-C8DD-AA7CA97C4D16}"/>
              </a:ext>
            </a:extLst>
          </p:cNvPr>
          <p:cNvPicPr preferRelativeResize="0"/>
          <p:nvPr/>
        </p:nvPicPr>
        <p:blipFill rotWithShape="1">
          <a:blip r:embed="rId3"/>
          <a:srcRect l="16648" r="16648"/>
          <a:stretch/>
        </p:blipFill>
        <p:spPr>
          <a:xfrm>
            <a:off x="5043833" y="1043662"/>
            <a:ext cx="3016074" cy="30144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42" name="Google Shape;1142;p48">
            <a:extLst>
              <a:ext uri="{FF2B5EF4-FFF2-40B4-BE49-F238E27FC236}">
                <a16:creationId xmlns:a16="http://schemas.microsoft.com/office/drawing/2014/main" id="{CB04C666-09E5-3251-5358-A2528119C5FF}"/>
              </a:ext>
            </a:extLst>
          </p:cNvPr>
          <p:cNvGrpSpPr/>
          <p:nvPr/>
        </p:nvGrpSpPr>
        <p:grpSpPr>
          <a:xfrm>
            <a:off x="4905097" y="4262691"/>
            <a:ext cx="3293462" cy="92817"/>
            <a:chOff x="819025" y="3822075"/>
            <a:chExt cx="891450" cy="25125"/>
          </a:xfrm>
        </p:grpSpPr>
        <p:sp>
          <p:nvSpPr>
            <p:cNvPr id="1143" name="Google Shape;1143;p48">
              <a:extLst>
                <a:ext uri="{FF2B5EF4-FFF2-40B4-BE49-F238E27FC236}">
                  <a16:creationId xmlns:a16="http://schemas.microsoft.com/office/drawing/2014/main" id="{88EF2F09-6003-DF82-F2CE-961F9A5D728C}"/>
                </a:ext>
              </a:extLst>
            </p:cNvPr>
            <p:cNvSpPr/>
            <p:nvPr/>
          </p:nvSpPr>
          <p:spPr>
            <a:xfrm>
              <a:off x="819025" y="3822375"/>
              <a:ext cx="891450" cy="24825"/>
            </a:xfrm>
            <a:custGeom>
              <a:avLst/>
              <a:gdLst/>
              <a:ahLst/>
              <a:cxnLst/>
              <a:rect l="l" t="t" r="r" b="b"/>
              <a:pathLst>
                <a:path w="35658" h="993" extrusionOk="0">
                  <a:moveTo>
                    <a:pt x="12093" y="0"/>
                  </a:moveTo>
                  <a:lnTo>
                    <a:pt x="11244" y="849"/>
                  </a:lnTo>
                  <a:lnTo>
                    <a:pt x="0" y="849"/>
                  </a:lnTo>
                  <a:lnTo>
                    <a:pt x="0" y="993"/>
                  </a:lnTo>
                  <a:lnTo>
                    <a:pt x="11304" y="993"/>
                  </a:lnTo>
                  <a:lnTo>
                    <a:pt x="12153" y="144"/>
                  </a:lnTo>
                  <a:lnTo>
                    <a:pt x="35658" y="144"/>
                  </a:lnTo>
                  <a:lnTo>
                    <a:pt x="3565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48">
              <a:extLst>
                <a:ext uri="{FF2B5EF4-FFF2-40B4-BE49-F238E27FC236}">
                  <a16:creationId xmlns:a16="http://schemas.microsoft.com/office/drawing/2014/main" id="{228E72C3-F30C-A8C5-4142-E16713A68872}"/>
                </a:ext>
              </a:extLst>
            </p:cNvPr>
            <p:cNvSpPr/>
            <p:nvPr/>
          </p:nvSpPr>
          <p:spPr>
            <a:xfrm>
              <a:off x="1235525" y="3823575"/>
              <a:ext cx="134825" cy="14025"/>
            </a:xfrm>
            <a:custGeom>
              <a:avLst/>
              <a:gdLst/>
              <a:ahLst/>
              <a:cxnLst/>
              <a:rect l="l" t="t" r="r" b="b"/>
              <a:pathLst>
                <a:path w="5393" h="561" extrusionOk="0">
                  <a:moveTo>
                    <a:pt x="5348" y="0"/>
                  </a:moveTo>
                  <a:lnTo>
                    <a:pt x="4852" y="497"/>
                  </a:lnTo>
                  <a:lnTo>
                    <a:pt x="509" y="497"/>
                  </a:lnTo>
                  <a:lnTo>
                    <a:pt x="44" y="32"/>
                  </a:lnTo>
                  <a:lnTo>
                    <a:pt x="0" y="80"/>
                  </a:lnTo>
                  <a:lnTo>
                    <a:pt x="481" y="561"/>
                  </a:lnTo>
                  <a:lnTo>
                    <a:pt x="4876" y="561"/>
                  </a:lnTo>
                  <a:lnTo>
                    <a:pt x="5392" y="48"/>
                  </a:lnTo>
                  <a:lnTo>
                    <a:pt x="53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48">
              <a:extLst>
                <a:ext uri="{FF2B5EF4-FFF2-40B4-BE49-F238E27FC236}">
                  <a16:creationId xmlns:a16="http://schemas.microsoft.com/office/drawing/2014/main" id="{A3E5E2CE-83F9-1A80-8AD7-49E37D55F1FB}"/>
                </a:ext>
              </a:extLst>
            </p:cNvPr>
            <p:cNvSpPr/>
            <p:nvPr/>
          </p:nvSpPr>
          <p:spPr>
            <a:xfrm>
              <a:off x="1027875" y="3822075"/>
              <a:ext cx="23125" cy="13525"/>
            </a:xfrm>
            <a:custGeom>
              <a:avLst/>
              <a:gdLst/>
              <a:ahLst/>
              <a:cxnLst/>
              <a:rect l="l" t="t" r="r" b="b"/>
              <a:pathLst>
                <a:path w="925" h="541" extrusionOk="0">
                  <a:moveTo>
                    <a:pt x="609" y="0"/>
                  </a:moveTo>
                  <a:lnTo>
                    <a:pt x="0" y="541"/>
                  </a:lnTo>
                  <a:lnTo>
                    <a:pt x="321" y="541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48">
              <a:extLst>
                <a:ext uri="{FF2B5EF4-FFF2-40B4-BE49-F238E27FC236}">
                  <a16:creationId xmlns:a16="http://schemas.microsoft.com/office/drawing/2014/main" id="{D98F70A0-8563-C9FF-5E29-96D1DE8E40A4}"/>
                </a:ext>
              </a:extLst>
            </p:cNvPr>
            <p:cNvSpPr/>
            <p:nvPr/>
          </p:nvSpPr>
          <p:spPr>
            <a:xfrm>
              <a:off x="1042475" y="3822075"/>
              <a:ext cx="23150" cy="13525"/>
            </a:xfrm>
            <a:custGeom>
              <a:avLst/>
              <a:gdLst/>
              <a:ahLst/>
              <a:cxnLst/>
              <a:rect l="l" t="t" r="r" b="b"/>
              <a:pathLst>
                <a:path w="926" h="541" extrusionOk="0">
                  <a:moveTo>
                    <a:pt x="609" y="0"/>
                  </a:moveTo>
                  <a:lnTo>
                    <a:pt x="1" y="541"/>
                  </a:lnTo>
                  <a:lnTo>
                    <a:pt x="321" y="541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48">
              <a:extLst>
                <a:ext uri="{FF2B5EF4-FFF2-40B4-BE49-F238E27FC236}">
                  <a16:creationId xmlns:a16="http://schemas.microsoft.com/office/drawing/2014/main" id="{09B11C2E-D2D9-A5B6-407D-7608E5585FCE}"/>
                </a:ext>
              </a:extLst>
            </p:cNvPr>
            <p:cNvSpPr/>
            <p:nvPr/>
          </p:nvSpPr>
          <p:spPr>
            <a:xfrm>
              <a:off x="1057100" y="3822075"/>
              <a:ext cx="23125" cy="13525"/>
            </a:xfrm>
            <a:custGeom>
              <a:avLst/>
              <a:gdLst/>
              <a:ahLst/>
              <a:cxnLst/>
              <a:rect l="l" t="t" r="r" b="b"/>
              <a:pathLst>
                <a:path w="925" h="541" extrusionOk="0">
                  <a:moveTo>
                    <a:pt x="609" y="0"/>
                  </a:moveTo>
                  <a:lnTo>
                    <a:pt x="0" y="541"/>
                  </a:lnTo>
                  <a:lnTo>
                    <a:pt x="316" y="541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48">
              <a:extLst>
                <a:ext uri="{FF2B5EF4-FFF2-40B4-BE49-F238E27FC236}">
                  <a16:creationId xmlns:a16="http://schemas.microsoft.com/office/drawing/2014/main" id="{93BB649E-C120-A47B-F7CB-FBEAC71F8C1F}"/>
                </a:ext>
              </a:extLst>
            </p:cNvPr>
            <p:cNvSpPr/>
            <p:nvPr/>
          </p:nvSpPr>
          <p:spPr>
            <a:xfrm>
              <a:off x="1071700" y="3822075"/>
              <a:ext cx="23150" cy="13525"/>
            </a:xfrm>
            <a:custGeom>
              <a:avLst/>
              <a:gdLst/>
              <a:ahLst/>
              <a:cxnLst/>
              <a:rect l="l" t="t" r="r" b="b"/>
              <a:pathLst>
                <a:path w="926" h="541" extrusionOk="0">
                  <a:moveTo>
                    <a:pt x="605" y="0"/>
                  </a:moveTo>
                  <a:lnTo>
                    <a:pt x="1" y="541"/>
                  </a:lnTo>
                  <a:lnTo>
                    <a:pt x="317" y="541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48">
              <a:extLst>
                <a:ext uri="{FF2B5EF4-FFF2-40B4-BE49-F238E27FC236}">
                  <a16:creationId xmlns:a16="http://schemas.microsoft.com/office/drawing/2014/main" id="{B698DB64-0820-0DA3-879D-D7D02291E40F}"/>
                </a:ext>
              </a:extLst>
            </p:cNvPr>
            <p:cNvSpPr/>
            <p:nvPr/>
          </p:nvSpPr>
          <p:spPr>
            <a:xfrm>
              <a:off x="1086300" y="3822075"/>
              <a:ext cx="23150" cy="13525"/>
            </a:xfrm>
            <a:custGeom>
              <a:avLst/>
              <a:gdLst/>
              <a:ahLst/>
              <a:cxnLst/>
              <a:rect l="l" t="t" r="r" b="b"/>
              <a:pathLst>
                <a:path w="926" h="541" extrusionOk="0">
                  <a:moveTo>
                    <a:pt x="605" y="0"/>
                  </a:moveTo>
                  <a:lnTo>
                    <a:pt x="1" y="541"/>
                  </a:lnTo>
                  <a:lnTo>
                    <a:pt x="317" y="541"/>
                  </a:lnTo>
                  <a:lnTo>
                    <a:pt x="92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7936535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5">
          <a:extLst>
            <a:ext uri="{FF2B5EF4-FFF2-40B4-BE49-F238E27FC236}">
              <a16:creationId xmlns:a16="http://schemas.microsoft.com/office/drawing/2014/main" id="{F1892217-61A5-1D5E-1700-4FDFF3D0E1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Google Shape;936;p37">
            <a:extLst>
              <a:ext uri="{FF2B5EF4-FFF2-40B4-BE49-F238E27FC236}">
                <a16:creationId xmlns:a16="http://schemas.microsoft.com/office/drawing/2014/main" id="{100D5BFE-C0E6-EF4B-1A5F-28D8F106895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47877" y="2596402"/>
            <a:ext cx="2747614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 dirty="0"/>
              <a:t>REDES SOCIAIS</a:t>
            </a:r>
          </a:p>
        </p:txBody>
      </p:sp>
      <p:sp>
        <p:nvSpPr>
          <p:cNvPr id="937" name="Google Shape;937;p37">
            <a:extLst>
              <a:ext uri="{FF2B5EF4-FFF2-40B4-BE49-F238E27FC236}">
                <a16:creationId xmlns:a16="http://schemas.microsoft.com/office/drawing/2014/main" id="{D04DBC64-A9DB-C9A8-7EDE-A9477F94E26E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3428103" y="2601579"/>
            <a:ext cx="22878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 dirty="0"/>
              <a:t>E-COMMERCE</a:t>
            </a:r>
          </a:p>
        </p:txBody>
      </p:sp>
      <p:sp>
        <p:nvSpPr>
          <p:cNvPr id="938" name="Google Shape;938;p37">
            <a:extLst>
              <a:ext uri="{FF2B5EF4-FFF2-40B4-BE49-F238E27FC236}">
                <a16:creationId xmlns:a16="http://schemas.microsoft.com/office/drawing/2014/main" id="{6C54162F-7004-7D15-8D2D-22780BA29715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707622" y="2967802"/>
            <a:ext cx="2428124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Armazenam informações de usuários, postagens e interações.</a:t>
            </a:r>
            <a:endParaRPr dirty="0"/>
          </a:p>
        </p:txBody>
      </p:sp>
      <p:sp>
        <p:nvSpPr>
          <p:cNvPr id="939" name="Google Shape;939;p37">
            <a:extLst>
              <a:ext uri="{FF2B5EF4-FFF2-40B4-BE49-F238E27FC236}">
                <a16:creationId xmlns:a16="http://schemas.microsoft.com/office/drawing/2014/main" id="{D9904912-142D-C9FC-DC4C-108118736C8E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6078416" y="2601579"/>
            <a:ext cx="22878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 dirty="0"/>
              <a:t>Sistemas de bibliotecas</a:t>
            </a:r>
            <a:endParaRPr sz="2000" dirty="0"/>
          </a:p>
        </p:txBody>
      </p:sp>
      <p:sp>
        <p:nvSpPr>
          <p:cNvPr id="940" name="Google Shape;940;p37">
            <a:extLst>
              <a:ext uri="{FF2B5EF4-FFF2-40B4-BE49-F238E27FC236}">
                <a16:creationId xmlns:a16="http://schemas.microsoft.com/office/drawing/2014/main" id="{7108E42E-F076-8268-1AE3-250F45B1553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78734" y="2019699"/>
            <a:ext cx="8859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941" name="Google Shape;941;p37">
            <a:extLst>
              <a:ext uri="{FF2B5EF4-FFF2-40B4-BE49-F238E27FC236}">
                <a16:creationId xmlns:a16="http://schemas.microsoft.com/office/drawing/2014/main" id="{6E2318C4-B7ED-22BB-56E7-55C0E2FDCA36}"/>
              </a:ext>
            </a:extLst>
          </p:cNvPr>
          <p:cNvSpPr txBox="1">
            <a:spLocks noGrp="1"/>
          </p:cNvSpPr>
          <p:nvPr>
            <p:ph type="title" idx="3"/>
          </p:nvPr>
        </p:nvSpPr>
        <p:spPr>
          <a:xfrm>
            <a:off x="4129048" y="2019699"/>
            <a:ext cx="8859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942" name="Google Shape;942;p37">
            <a:extLst>
              <a:ext uri="{FF2B5EF4-FFF2-40B4-BE49-F238E27FC236}">
                <a16:creationId xmlns:a16="http://schemas.microsoft.com/office/drawing/2014/main" id="{56483A6A-7A97-DEFD-11D6-611907C16167}"/>
              </a:ext>
            </a:extLst>
          </p:cNvPr>
          <p:cNvSpPr txBox="1">
            <a:spLocks noGrp="1"/>
          </p:cNvSpPr>
          <p:nvPr>
            <p:ph type="title" idx="6"/>
          </p:nvPr>
        </p:nvSpPr>
        <p:spPr>
          <a:xfrm>
            <a:off x="6779363" y="2019699"/>
            <a:ext cx="8859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943" name="Google Shape;943;p37">
            <a:extLst>
              <a:ext uri="{FF2B5EF4-FFF2-40B4-BE49-F238E27FC236}">
                <a16:creationId xmlns:a16="http://schemas.microsoft.com/office/drawing/2014/main" id="{975B6AFE-B806-B33A-D8FA-BF55D2F5A6A7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3428103" y="2972979"/>
            <a:ext cx="22878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a gas giant and the biggest in the Solar System</a:t>
            </a:r>
            <a:endParaRPr/>
          </a:p>
        </p:txBody>
      </p:sp>
      <p:sp>
        <p:nvSpPr>
          <p:cNvPr id="944" name="Google Shape;944;p37">
            <a:extLst>
              <a:ext uri="{FF2B5EF4-FFF2-40B4-BE49-F238E27FC236}">
                <a16:creationId xmlns:a16="http://schemas.microsoft.com/office/drawing/2014/main" id="{3E1E8376-F6D1-26F9-C496-0DB5ECCC63AF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6078416" y="2972979"/>
            <a:ext cx="2287800" cy="88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Controlam acervos, empréstimos e devoluções.</a:t>
            </a:r>
            <a:endParaRPr dirty="0"/>
          </a:p>
        </p:txBody>
      </p:sp>
      <p:sp>
        <p:nvSpPr>
          <p:cNvPr id="945" name="Google Shape;945;p37">
            <a:extLst>
              <a:ext uri="{FF2B5EF4-FFF2-40B4-BE49-F238E27FC236}">
                <a16:creationId xmlns:a16="http://schemas.microsoft.com/office/drawing/2014/main" id="{E1B77F88-0266-442C-46DF-ACDC174BFC20}"/>
              </a:ext>
            </a:extLst>
          </p:cNvPr>
          <p:cNvSpPr txBox="1">
            <a:spLocks noGrp="1"/>
          </p:cNvSpPr>
          <p:nvPr>
            <p:ph type="title" idx="9"/>
          </p:nvPr>
        </p:nvSpPr>
        <p:spPr>
          <a:xfrm>
            <a:off x="720000" y="387600"/>
            <a:ext cx="77040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EXEMPLOS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045345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4">
          <a:extLst>
            <a:ext uri="{FF2B5EF4-FFF2-40B4-BE49-F238E27FC236}">
              <a16:creationId xmlns:a16="http://schemas.microsoft.com/office/drawing/2014/main" id="{9BF04E72-D557-6893-40C3-605314CC71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35">
            <a:extLst>
              <a:ext uri="{FF2B5EF4-FFF2-40B4-BE49-F238E27FC236}">
                <a16:creationId xmlns:a16="http://schemas.microsoft.com/office/drawing/2014/main" id="{07976583-110E-D36A-EAE8-8994376D892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61418" y="2394089"/>
            <a:ext cx="7217772" cy="105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TIPOS DE BANCO DE DADOS</a:t>
            </a:r>
            <a:endParaRPr dirty="0"/>
          </a:p>
        </p:txBody>
      </p:sp>
      <p:sp>
        <p:nvSpPr>
          <p:cNvPr id="886" name="Google Shape;886;p35">
            <a:extLst>
              <a:ext uri="{FF2B5EF4-FFF2-40B4-BE49-F238E27FC236}">
                <a16:creationId xmlns:a16="http://schemas.microsoft.com/office/drawing/2014/main" id="{B06D9005-73AB-AD86-F671-A87DDC535558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3891185" y="1163052"/>
            <a:ext cx="1361630" cy="77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412823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2">
          <a:extLst>
            <a:ext uri="{FF2B5EF4-FFF2-40B4-BE49-F238E27FC236}">
              <a16:creationId xmlns:a16="http://schemas.microsoft.com/office/drawing/2014/main" id="{8ED494DF-4A4C-A753-64DA-B6FF35469E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p33">
            <a:extLst>
              <a:ext uri="{FF2B5EF4-FFF2-40B4-BE49-F238E27FC236}">
                <a16:creationId xmlns:a16="http://schemas.microsoft.com/office/drawing/2014/main" id="{4FAE7330-F4C8-DA77-7D8C-382340A5479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3370" y="2373447"/>
            <a:ext cx="4850293" cy="11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Os bancos de dados relacionais armazenam dados em tabelas, que possuem colunas (atributos) e linhas (registros). Cada tabela representa uma entidade e é possível relacionar essas entidades por meio de chaves primárias (identificadores únicos em uma tabela) e chaves estrangeiras (referências a outras tabelas).</a:t>
            </a:r>
            <a:endParaRPr dirty="0"/>
          </a:p>
        </p:txBody>
      </p:sp>
      <p:sp>
        <p:nvSpPr>
          <p:cNvPr id="864" name="Google Shape;864;p33">
            <a:extLst>
              <a:ext uri="{FF2B5EF4-FFF2-40B4-BE49-F238E27FC236}">
                <a16:creationId xmlns:a16="http://schemas.microsoft.com/office/drawing/2014/main" id="{660AF3A4-D761-0C2E-42FC-92C72D4A9B0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370" y="1256350"/>
            <a:ext cx="4732500" cy="47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Bancos de Dados Relacionais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352616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5">
          <a:extLst>
            <a:ext uri="{FF2B5EF4-FFF2-40B4-BE49-F238E27FC236}">
              <a16:creationId xmlns:a16="http://schemas.microsoft.com/office/drawing/2014/main" id="{D983F127-09D0-5099-A9EF-6E185678A2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Google Shape;936;p37">
            <a:extLst>
              <a:ext uri="{FF2B5EF4-FFF2-40B4-BE49-F238E27FC236}">
                <a16:creationId xmlns:a16="http://schemas.microsoft.com/office/drawing/2014/main" id="{4F797E09-9A7D-C6F8-B501-55B1DA8D731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77784" y="2330163"/>
            <a:ext cx="22878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MySQL</a:t>
            </a:r>
            <a:endParaRPr dirty="0"/>
          </a:p>
        </p:txBody>
      </p:sp>
      <p:sp>
        <p:nvSpPr>
          <p:cNvPr id="937" name="Google Shape;937;p37">
            <a:extLst>
              <a:ext uri="{FF2B5EF4-FFF2-40B4-BE49-F238E27FC236}">
                <a16:creationId xmlns:a16="http://schemas.microsoft.com/office/drawing/2014/main" id="{DC6DA5F5-474B-93CA-986B-6DE31A0C9DC6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3428103" y="2330163"/>
            <a:ext cx="22878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PostgreSQL</a:t>
            </a:r>
            <a:endParaRPr dirty="0"/>
          </a:p>
        </p:txBody>
      </p:sp>
      <p:sp>
        <p:nvSpPr>
          <p:cNvPr id="939" name="Google Shape;939;p37">
            <a:extLst>
              <a:ext uri="{FF2B5EF4-FFF2-40B4-BE49-F238E27FC236}">
                <a16:creationId xmlns:a16="http://schemas.microsoft.com/office/drawing/2014/main" id="{3F5DE96A-348F-3713-9B21-D874BAD25CD1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6078416" y="2330163"/>
            <a:ext cx="22878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Microsoft SQL Server</a:t>
            </a:r>
            <a:endParaRPr dirty="0"/>
          </a:p>
        </p:txBody>
      </p:sp>
      <p:sp>
        <p:nvSpPr>
          <p:cNvPr id="940" name="Google Shape;940;p37">
            <a:extLst>
              <a:ext uri="{FF2B5EF4-FFF2-40B4-BE49-F238E27FC236}">
                <a16:creationId xmlns:a16="http://schemas.microsoft.com/office/drawing/2014/main" id="{1817F594-E785-1939-6AA3-83C45FF2B76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78734" y="1748283"/>
            <a:ext cx="8859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941" name="Google Shape;941;p37">
            <a:extLst>
              <a:ext uri="{FF2B5EF4-FFF2-40B4-BE49-F238E27FC236}">
                <a16:creationId xmlns:a16="http://schemas.microsoft.com/office/drawing/2014/main" id="{C0BED01D-B64E-8667-8A2B-AA0A688B0A72}"/>
              </a:ext>
            </a:extLst>
          </p:cNvPr>
          <p:cNvSpPr txBox="1">
            <a:spLocks noGrp="1"/>
          </p:cNvSpPr>
          <p:nvPr>
            <p:ph type="title" idx="3"/>
          </p:nvPr>
        </p:nvSpPr>
        <p:spPr>
          <a:xfrm>
            <a:off x="4129048" y="1748283"/>
            <a:ext cx="8859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942" name="Google Shape;942;p37">
            <a:extLst>
              <a:ext uri="{FF2B5EF4-FFF2-40B4-BE49-F238E27FC236}">
                <a16:creationId xmlns:a16="http://schemas.microsoft.com/office/drawing/2014/main" id="{7A4BE1D5-FD2A-F454-CA2B-B3E099881C03}"/>
              </a:ext>
            </a:extLst>
          </p:cNvPr>
          <p:cNvSpPr txBox="1">
            <a:spLocks noGrp="1"/>
          </p:cNvSpPr>
          <p:nvPr>
            <p:ph type="title" idx="6"/>
          </p:nvPr>
        </p:nvSpPr>
        <p:spPr>
          <a:xfrm>
            <a:off x="6779363" y="1748283"/>
            <a:ext cx="8859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945" name="Google Shape;945;p37">
            <a:extLst>
              <a:ext uri="{FF2B5EF4-FFF2-40B4-BE49-F238E27FC236}">
                <a16:creationId xmlns:a16="http://schemas.microsoft.com/office/drawing/2014/main" id="{4DA3A263-8DF3-63D4-39D0-6B9523805B92}"/>
              </a:ext>
            </a:extLst>
          </p:cNvPr>
          <p:cNvSpPr txBox="1">
            <a:spLocks noGrp="1"/>
          </p:cNvSpPr>
          <p:nvPr>
            <p:ph type="title" idx="9"/>
          </p:nvPr>
        </p:nvSpPr>
        <p:spPr>
          <a:xfrm>
            <a:off x="720000" y="387600"/>
            <a:ext cx="77040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EXEMPLOS</a:t>
            </a:r>
            <a:br>
              <a:rPr lang="en" dirty="0"/>
            </a:br>
            <a:endParaRPr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226389B7-F682-142A-AD8B-BDB77519B113}"/>
              </a:ext>
            </a:extLst>
          </p:cNvPr>
          <p:cNvSpPr txBox="1"/>
          <p:nvPr/>
        </p:nvSpPr>
        <p:spPr>
          <a:xfrm>
            <a:off x="1955492" y="3470046"/>
            <a:ext cx="523301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600" b="1" dirty="0">
                <a:solidFill>
                  <a:schemeClr val="lt1"/>
                </a:solidFill>
                <a:latin typeface="Orbitron"/>
                <a:sym typeface="Orbitron"/>
              </a:rPr>
              <a:t>SQL é</a:t>
            </a:r>
            <a:r>
              <a:rPr lang="pt-BR" sz="1600" b="1" dirty="0">
                <a:solidFill>
                  <a:schemeClr val="lt1"/>
                </a:solidFill>
                <a:latin typeface="Orbitron"/>
              </a:rPr>
              <a:t> a linguagem usada para criar, manipular e consultar dados em bancos de dados relacionais.</a:t>
            </a:r>
            <a:endParaRPr lang="pt-BR" sz="1600" b="1" dirty="0">
              <a:solidFill>
                <a:schemeClr val="lt1"/>
              </a:solidFill>
              <a:latin typeface="Orbitron"/>
              <a:sym typeface="Orbitron"/>
            </a:endParaRPr>
          </a:p>
        </p:txBody>
      </p:sp>
    </p:spTree>
    <p:extLst>
      <p:ext uri="{BB962C8B-B14F-4D97-AF65-F5344CB8AC3E}">
        <p14:creationId xmlns:p14="http://schemas.microsoft.com/office/powerpoint/2010/main" val="2318516636"/>
      </p:ext>
    </p:extLst>
  </p:cSld>
  <p:clrMapOvr>
    <a:masterClrMapping/>
  </p:clrMapOvr>
</p:sld>
</file>

<file path=ppt/theme/theme1.xml><?xml version="1.0" encoding="utf-8"?>
<a:theme xmlns:a="http://schemas.openxmlformats.org/drawingml/2006/main" name="The Evolution of Invention in Canada Thesis by Slidesgo">
  <a:themeElements>
    <a:clrScheme name="Simple Light">
      <a:dk1>
        <a:srgbClr val="E3EEED"/>
      </a:dk1>
      <a:lt1>
        <a:srgbClr val="383536"/>
      </a:lt1>
      <a:dk2>
        <a:srgbClr val="FC2E12"/>
      </a:dk2>
      <a:lt2>
        <a:srgbClr val="C1D6CE"/>
      </a:lt2>
      <a:accent1>
        <a:srgbClr val="64818C"/>
      </a:accent1>
      <a:accent2>
        <a:srgbClr val="DD4815"/>
      </a:accent2>
      <a:accent3>
        <a:srgbClr val="24A364"/>
      </a:accent3>
      <a:accent4>
        <a:srgbClr val="FFFFFF"/>
      </a:accent4>
      <a:accent5>
        <a:srgbClr val="FFFFFF"/>
      </a:accent5>
      <a:accent6>
        <a:srgbClr val="FFFFFF"/>
      </a:accent6>
      <a:hlink>
        <a:srgbClr val="38353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489</Words>
  <Application>Microsoft Office PowerPoint</Application>
  <PresentationFormat>Apresentação na tela (16:9)</PresentationFormat>
  <Paragraphs>82</Paragraphs>
  <Slides>20</Slides>
  <Notes>20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20</vt:i4>
      </vt:variant>
    </vt:vector>
  </HeadingPairs>
  <TitlesOfParts>
    <vt:vector size="26" baseType="lpstr">
      <vt:lpstr>Roboto</vt:lpstr>
      <vt:lpstr>Fredoka One</vt:lpstr>
      <vt:lpstr>Arial</vt:lpstr>
      <vt:lpstr>Orbitron</vt:lpstr>
      <vt:lpstr>Palanquin Dark</vt:lpstr>
      <vt:lpstr>The Evolution of Invention in Canada Thesis by Slidesgo</vt:lpstr>
      <vt:lpstr>INTRODUÇÃO A BANCO DE DADOS</vt:lpstr>
      <vt:lpstr>CONTEUDO</vt:lpstr>
      <vt:lpstr>DEFINIÇÃO</vt:lpstr>
      <vt:lpstr>DEFINIÇÃO</vt:lpstr>
      <vt:lpstr>Em outras palavras…</vt:lpstr>
      <vt:lpstr>01</vt:lpstr>
      <vt:lpstr>TIPOS DE BANCO DE DADOS</vt:lpstr>
      <vt:lpstr>Bancos de Dados Relacionais</vt:lpstr>
      <vt:lpstr>01</vt:lpstr>
      <vt:lpstr>Bancos de Dados NoSQL</vt:lpstr>
      <vt:lpstr>01</vt:lpstr>
      <vt:lpstr>OUTROS TIPOS DE BANCO DE DADOS </vt:lpstr>
      <vt:lpstr>Conceitos de SGBD  (Sistema de Gerenciamento de Banco de Dados)</vt:lpstr>
      <vt:lpstr>DEFINIÇÃO</vt:lpstr>
      <vt:lpstr>Principais funções de um SGBD</vt:lpstr>
      <vt:lpstr>MYSQL WORKBENCH</vt:lpstr>
      <vt:lpstr>Apresentação do PowerPoint</vt:lpstr>
      <vt:lpstr>DBEAVER</vt:lpstr>
      <vt:lpstr>Apresentação do PowerPoint</vt:lpstr>
      <vt:lpstr>OBRIGADO!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PAULO VICTOR DE SOUZA OLIVEIRA</cp:lastModifiedBy>
  <cp:revision>3</cp:revision>
  <dcterms:modified xsi:type="dcterms:W3CDTF">2025-05-14T15:08:24Z</dcterms:modified>
</cp:coreProperties>
</file>